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0" r:id="rId5"/>
    <p:sldId id="261" r:id="rId6"/>
    <p:sldId id="258" r:id="rId7"/>
    <p:sldId id="266" r:id="rId8"/>
    <p:sldId id="259" r:id="rId9"/>
    <p:sldId id="264" r:id="rId10"/>
    <p:sldId id="265" r:id="rId11"/>
    <p:sldId id="262" r:id="rId12"/>
    <p:sldId id="270" r:id="rId13"/>
    <p:sldId id="271" r:id="rId14"/>
    <p:sldId id="272" r:id="rId15"/>
    <p:sldId id="273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5E42E5-0330-0F98-6399-339570E9BC12}" v="1122" dt="2021-10-04T14:52:23.937"/>
    <p1510:client id="{57FB12C7-1FDE-49C4-8CD5-C82D7AB5D702}" v="93" dt="2021-10-04T09:30:48.411"/>
    <p1510:client id="{5E26EEED-56B4-5F96-479B-6C7C3FC6EC14}" v="314" dt="2021-10-04T15:57:34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정훈" userId="S::jeonghunkim@office.khu.ac.kr::149fd67c-e827-4e62-b2c9-b7a68097b2d4" providerId="AD" clId="Web-{57FB12C7-1FDE-49C4-8CD5-C82D7AB5D702}"/>
    <pc:docChg chg="addSld modSld">
      <pc:chgData name="김정훈" userId="S::jeonghunkim@office.khu.ac.kr::149fd67c-e827-4e62-b2c9-b7a68097b2d4" providerId="AD" clId="Web-{57FB12C7-1FDE-49C4-8CD5-C82D7AB5D702}" dt="2021-10-04T09:30:48.411" v="86"/>
      <pc:docMkLst>
        <pc:docMk/>
      </pc:docMkLst>
      <pc:sldChg chg="modSp">
        <pc:chgData name="김정훈" userId="S::jeonghunkim@office.khu.ac.kr::149fd67c-e827-4e62-b2c9-b7a68097b2d4" providerId="AD" clId="Web-{57FB12C7-1FDE-49C4-8CD5-C82D7AB5D702}" dt="2021-10-04T09:14:46.908" v="26" actId="20577"/>
        <pc:sldMkLst>
          <pc:docMk/>
          <pc:sldMk cId="3569210928" sldId="256"/>
        </pc:sldMkLst>
        <pc:spChg chg="mod">
          <ac:chgData name="김정훈" userId="S::jeonghunkim@office.khu.ac.kr::149fd67c-e827-4e62-b2c9-b7a68097b2d4" providerId="AD" clId="Web-{57FB12C7-1FDE-49C4-8CD5-C82D7AB5D702}" dt="2021-10-04T09:14:12.298" v="18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김정훈" userId="S::jeonghunkim@office.khu.ac.kr::149fd67c-e827-4e62-b2c9-b7a68097b2d4" providerId="AD" clId="Web-{57FB12C7-1FDE-49C4-8CD5-C82D7AB5D702}" dt="2021-10-04T09:14:46.908" v="26" actId="20577"/>
          <ac:spMkLst>
            <pc:docMk/>
            <pc:sldMk cId="3569210928" sldId="256"/>
            <ac:spMk id="3" creationId="{00000000-0000-0000-0000-000000000000}"/>
          </ac:spMkLst>
        </pc:spChg>
      </pc:sldChg>
      <pc:sldChg chg="addSp delSp modSp new">
        <pc:chgData name="김정훈" userId="S::jeonghunkim@office.khu.ac.kr::149fd67c-e827-4e62-b2c9-b7a68097b2d4" providerId="AD" clId="Web-{57FB12C7-1FDE-49C4-8CD5-C82D7AB5D702}" dt="2021-10-04T09:22:10.995" v="50" actId="20577"/>
        <pc:sldMkLst>
          <pc:docMk/>
          <pc:sldMk cId="319124967" sldId="257"/>
        </pc:sldMkLst>
        <pc:spChg chg="mod">
          <ac:chgData name="김정훈" userId="S::jeonghunkim@office.khu.ac.kr::149fd67c-e827-4e62-b2c9-b7a68097b2d4" providerId="AD" clId="Web-{57FB12C7-1FDE-49C4-8CD5-C82D7AB5D702}" dt="2021-10-04T09:22:10.995" v="50" actId="20577"/>
          <ac:spMkLst>
            <pc:docMk/>
            <pc:sldMk cId="319124967" sldId="257"/>
            <ac:spMk id="3" creationId="{BC92B4A8-28FC-436D-A874-5E1F88BBDC1B}"/>
          </ac:spMkLst>
        </pc:spChg>
        <pc:spChg chg="add del mod">
          <ac:chgData name="김정훈" userId="S::jeonghunkim@office.khu.ac.kr::149fd67c-e827-4e62-b2c9-b7a68097b2d4" providerId="AD" clId="Web-{57FB12C7-1FDE-49C4-8CD5-C82D7AB5D702}" dt="2021-10-04T09:22:05.260" v="47"/>
          <ac:spMkLst>
            <pc:docMk/>
            <pc:sldMk cId="319124967" sldId="257"/>
            <ac:spMk id="5" creationId="{DB7532C7-F209-4456-B28B-7C2068D07FA5}"/>
          </ac:spMkLst>
        </pc:spChg>
      </pc:sldChg>
      <pc:sldChg chg="addSp delSp modSp new mod setBg">
        <pc:chgData name="김정훈" userId="S::jeonghunkim@office.khu.ac.kr::149fd67c-e827-4e62-b2c9-b7a68097b2d4" providerId="AD" clId="Web-{57FB12C7-1FDE-49C4-8CD5-C82D7AB5D702}" dt="2021-10-04T09:30:48.411" v="86"/>
        <pc:sldMkLst>
          <pc:docMk/>
          <pc:sldMk cId="3891862100" sldId="258"/>
        </pc:sldMkLst>
        <pc:spChg chg="mod">
          <ac:chgData name="김정훈" userId="S::jeonghunkim@office.khu.ac.kr::149fd67c-e827-4e62-b2c9-b7a68097b2d4" providerId="AD" clId="Web-{57FB12C7-1FDE-49C4-8CD5-C82D7AB5D702}" dt="2021-10-04T09:27:42.798" v="85"/>
          <ac:spMkLst>
            <pc:docMk/>
            <pc:sldMk cId="3891862100" sldId="258"/>
            <ac:spMk id="2" creationId="{AEE6D5C5-FD22-4CF8-BBAD-055F908ECBA4}"/>
          </ac:spMkLst>
        </pc:spChg>
        <pc:spChg chg="add del mod">
          <ac:chgData name="김정훈" userId="S::jeonghunkim@office.khu.ac.kr::149fd67c-e827-4e62-b2c9-b7a68097b2d4" providerId="AD" clId="Web-{57FB12C7-1FDE-49C4-8CD5-C82D7AB5D702}" dt="2021-10-04T09:26:10.093" v="75"/>
          <ac:spMkLst>
            <pc:docMk/>
            <pc:sldMk cId="3891862100" sldId="258"/>
            <ac:spMk id="3" creationId="{B9797945-3951-47E4-94DB-9209C3D3BBBE}"/>
          </ac:spMkLst>
        </pc:spChg>
        <pc:spChg chg="add del mod">
          <ac:chgData name="김정훈" userId="S::jeonghunkim@office.khu.ac.kr::149fd67c-e827-4e62-b2c9-b7a68097b2d4" providerId="AD" clId="Web-{57FB12C7-1FDE-49C4-8CD5-C82D7AB5D702}" dt="2021-10-04T09:24:53.248" v="71"/>
          <ac:spMkLst>
            <pc:docMk/>
            <pc:sldMk cId="3891862100" sldId="258"/>
            <ac:spMk id="11" creationId="{33122645-1CE0-4AAF-AA76-40BA5F3EC12A}"/>
          </ac:spMkLst>
        </pc:spChg>
        <pc:spChg chg="add del mod">
          <ac:chgData name="김정훈" userId="S::jeonghunkim@office.khu.ac.kr::149fd67c-e827-4e62-b2c9-b7a68097b2d4" providerId="AD" clId="Web-{57FB12C7-1FDE-49C4-8CD5-C82D7AB5D702}" dt="2021-10-04T09:26:20.640" v="78"/>
          <ac:spMkLst>
            <pc:docMk/>
            <pc:sldMk cId="3891862100" sldId="258"/>
            <ac:spMk id="14" creationId="{AB39FEAD-AA96-4B9F-8D4D-178505641080}"/>
          </ac:spMkLst>
        </pc:spChg>
        <pc:spChg chg="add">
          <ac:chgData name="김정훈" userId="S::jeonghunkim@office.khu.ac.kr::149fd67c-e827-4e62-b2c9-b7a68097b2d4" providerId="AD" clId="Web-{57FB12C7-1FDE-49C4-8CD5-C82D7AB5D702}" dt="2021-10-04T09:30:48.411" v="86"/>
          <ac:spMkLst>
            <pc:docMk/>
            <pc:sldMk cId="3891862100" sldId="258"/>
            <ac:spMk id="16" creationId="{0F6290E3-403E-4E6C-A0B6-2B602317ABF2}"/>
          </ac:spMkLst>
        </pc:spChg>
        <pc:spChg chg="add">
          <ac:chgData name="김정훈" userId="S::jeonghunkim@office.khu.ac.kr::149fd67c-e827-4e62-b2c9-b7a68097b2d4" providerId="AD" clId="Web-{57FB12C7-1FDE-49C4-8CD5-C82D7AB5D702}" dt="2021-10-04T09:27:42.798" v="85"/>
          <ac:spMkLst>
            <pc:docMk/>
            <pc:sldMk cId="3891862100" sldId="258"/>
            <ac:spMk id="20" creationId="{C4879EFC-8E62-4E00-973C-C45EE9EC676D}"/>
          </ac:spMkLst>
        </pc:spChg>
        <pc:spChg chg="add">
          <ac:chgData name="김정훈" userId="S::jeonghunkim@office.khu.ac.kr::149fd67c-e827-4e62-b2c9-b7a68097b2d4" providerId="AD" clId="Web-{57FB12C7-1FDE-49C4-8CD5-C82D7AB5D702}" dt="2021-10-04T09:27:42.798" v="85"/>
          <ac:spMkLst>
            <pc:docMk/>
            <pc:sldMk cId="3891862100" sldId="258"/>
            <ac:spMk id="22" creationId="{D6A9C53F-5F90-40A5-8C85-5412D39C8C68}"/>
          </ac:spMkLst>
        </pc:spChg>
        <pc:graphicFrameChg chg="add del mod ord modGraphic">
          <ac:chgData name="김정훈" userId="S::jeonghunkim@office.khu.ac.kr::149fd67c-e827-4e62-b2c9-b7a68097b2d4" providerId="AD" clId="Web-{57FB12C7-1FDE-49C4-8CD5-C82D7AB5D702}" dt="2021-10-04T09:24:04.872" v="63"/>
          <ac:graphicFrameMkLst>
            <pc:docMk/>
            <pc:sldMk cId="3891862100" sldId="258"/>
            <ac:graphicFrameMk id="4" creationId="{FDF21E65-591E-48EB-B614-0C595BBF2AA0}"/>
          </ac:graphicFrameMkLst>
        </pc:graphicFrameChg>
        <pc:picChg chg="add mod">
          <ac:chgData name="김정훈" userId="S::jeonghunkim@office.khu.ac.kr::149fd67c-e827-4e62-b2c9-b7a68097b2d4" providerId="AD" clId="Web-{57FB12C7-1FDE-49C4-8CD5-C82D7AB5D702}" dt="2021-10-04T09:27:42.798" v="85"/>
          <ac:picMkLst>
            <pc:docMk/>
            <pc:sldMk cId="3891862100" sldId="258"/>
            <ac:picMk id="12" creationId="{BFEBD05F-51CE-4BA3-B7FA-0CD0D2DCFFF4}"/>
          </ac:picMkLst>
        </pc:picChg>
        <pc:picChg chg="add mod">
          <ac:chgData name="김정훈" userId="S::jeonghunkim@office.khu.ac.kr::149fd67c-e827-4e62-b2c9-b7a68097b2d4" providerId="AD" clId="Web-{57FB12C7-1FDE-49C4-8CD5-C82D7AB5D702}" dt="2021-10-04T09:27:42.798" v="85"/>
          <ac:picMkLst>
            <pc:docMk/>
            <pc:sldMk cId="3891862100" sldId="258"/>
            <ac:picMk id="15" creationId="{30E238CF-B8E8-4292-B950-41864A4305B6}"/>
          </ac:picMkLst>
        </pc:picChg>
      </pc:sldChg>
    </pc:docChg>
  </pc:docChgLst>
  <pc:docChgLst>
    <pc:chgData name="김정훈" userId="S::jeonghunkim@office.khu.ac.kr::149fd67c-e827-4e62-b2c9-b7a68097b2d4" providerId="AD" clId="Web-{5E26EEED-56B4-5F96-479B-6C7C3FC6EC14}"/>
    <pc:docChg chg="addSld delSld modSld sldOrd">
      <pc:chgData name="김정훈" userId="S::jeonghunkim@office.khu.ac.kr::149fd67c-e827-4e62-b2c9-b7a68097b2d4" providerId="AD" clId="Web-{5E26EEED-56B4-5F96-479B-6C7C3FC6EC14}" dt="2021-10-04T15:57:34.095" v="295" actId="1076"/>
      <pc:docMkLst>
        <pc:docMk/>
      </pc:docMkLst>
      <pc:sldChg chg="addSp modSp ord">
        <pc:chgData name="김정훈" userId="S::jeonghunkim@office.khu.ac.kr::149fd67c-e827-4e62-b2c9-b7a68097b2d4" providerId="AD" clId="Web-{5E26EEED-56B4-5F96-479B-6C7C3FC6EC14}" dt="2021-10-04T15:56:14.890" v="283" actId="1076"/>
        <pc:sldMkLst>
          <pc:docMk/>
          <pc:sldMk cId="2776263970" sldId="262"/>
        </pc:sldMkLst>
        <pc:picChg chg="add mod">
          <ac:chgData name="김정훈" userId="S::jeonghunkim@office.khu.ac.kr::149fd67c-e827-4e62-b2c9-b7a68097b2d4" providerId="AD" clId="Web-{5E26EEED-56B4-5F96-479B-6C7C3FC6EC14}" dt="2021-10-04T15:56:14.890" v="283" actId="1076"/>
          <ac:picMkLst>
            <pc:docMk/>
            <pc:sldMk cId="2776263970" sldId="262"/>
            <ac:picMk id="3" creationId="{505100EA-128B-41C1-A7DD-70B445B6E239}"/>
          </ac:picMkLst>
        </pc:picChg>
        <pc:picChg chg="mod">
          <ac:chgData name="김정훈" userId="S::jeonghunkim@office.khu.ac.kr::149fd67c-e827-4e62-b2c9-b7a68097b2d4" providerId="AD" clId="Web-{5E26EEED-56B4-5F96-479B-6C7C3FC6EC14}" dt="2021-10-04T15:56:14.874" v="282" actId="1076"/>
          <ac:picMkLst>
            <pc:docMk/>
            <pc:sldMk cId="2776263970" sldId="262"/>
            <ac:picMk id="5" creationId="{827754B5-56C9-4162-B8D5-30BD72D3AE8F}"/>
          </ac:picMkLst>
        </pc:picChg>
        <pc:picChg chg="mod">
          <ac:chgData name="김정훈" userId="S::jeonghunkim@office.khu.ac.kr::149fd67c-e827-4e62-b2c9-b7a68097b2d4" providerId="AD" clId="Web-{5E26EEED-56B4-5F96-479B-6C7C3FC6EC14}" dt="2021-10-04T15:56:00.295" v="275" actId="1076"/>
          <ac:picMkLst>
            <pc:docMk/>
            <pc:sldMk cId="2776263970" sldId="262"/>
            <ac:picMk id="8" creationId="{6E6DA3C1-6C48-4E48-84DD-16BB3F73FB82}"/>
          </ac:picMkLst>
        </pc:picChg>
      </pc:sldChg>
      <pc:sldChg chg="modSp">
        <pc:chgData name="김정훈" userId="S::jeonghunkim@office.khu.ac.kr::149fd67c-e827-4e62-b2c9-b7a68097b2d4" providerId="AD" clId="Web-{5E26EEED-56B4-5F96-479B-6C7C3FC6EC14}" dt="2021-10-04T15:57:34.095" v="295" actId="1076"/>
        <pc:sldMkLst>
          <pc:docMk/>
          <pc:sldMk cId="270256850" sldId="265"/>
        </pc:sldMkLst>
        <pc:spChg chg="mod">
          <ac:chgData name="김정훈" userId="S::jeonghunkim@office.khu.ac.kr::149fd67c-e827-4e62-b2c9-b7a68097b2d4" providerId="AD" clId="Web-{5E26EEED-56B4-5F96-479B-6C7C3FC6EC14}" dt="2021-10-04T15:57:34.095" v="295" actId="1076"/>
          <ac:spMkLst>
            <pc:docMk/>
            <pc:sldMk cId="270256850" sldId="265"/>
            <ac:spMk id="16" creationId="{DC949C9F-A9CE-48BC-B073-C22CD195B4BD}"/>
          </ac:spMkLst>
        </pc:spChg>
      </pc:sldChg>
      <pc:sldChg chg="del">
        <pc:chgData name="김정훈" userId="S::jeonghunkim@office.khu.ac.kr::149fd67c-e827-4e62-b2c9-b7a68097b2d4" providerId="AD" clId="Web-{5E26EEED-56B4-5F96-479B-6C7C3FC6EC14}" dt="2021-10-04T15:56:42.484" v="284"/>
        <pc:sldMkLst>
          <pc:docMk/>
          <pc:sldMk cId="3538770102" sldId="268"/>
        </pc:sldMkLst>
      </pc:sldChg>
      <pc:sldChg chg="addSp delSp modSp new mod setBg">
        <pc:chgData name="김정훈" userId="S::jeonghunkim@office.khu.ac.kr::149fd67c-e827-4e62-b2c9-b7a68097b2d4" providerId="AD" clId="Web-{5E26EEED-56B4-5F96-479B-6C7C3FC6EC14}" dt="2021-10-04T15:57:01.422" v="285" actId="14100"/>
        <pc:sldMkLst>
          <pc:docMk/>
          <pc:sldMk cId="3247299286" sldId="270"/>
        </pc:sldMkLst>
        <pc:spChg chg="mod">
          <ac:chgData name="김정훈" userId="S::jeonghunkim@office.khu.ac.kr::149fd67c-e827-4e62-b2c9-b7a68097b2d4" providerId="AD" clId="Web-{5E26EEED-56B4-5F96-479B-6C7C3FC6EC14}" dt="2021-10-04T15:57:01.422" v="285" actId="14100"/>
          <ac:spMkLst>
            <pc:docMk/>
            <pc:sldMk cId="3247299286" sldId="270"/>
            <ac:spMk id="2" creationId="{055DDFE7-9643-403F-8DD4-CA5679ED9BA6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39:25.736" v="8"/>
          <ac:spMkLst>
            <pc:docMk/>
            <pc:sldMk cId="3247299286" sldId="270"/>
            <ac:spMk id="3" creationId="{617453FB-C0CA-44BD-853B-313765495738}"/>
          </ac:spMkLst>
        </pc:spChg>
        <pc:spChg chg="add mod">
          <ac:chgData name="김정훈" userId="S::jeonghunkim@office.khu.ac.kr::149fd67c-e827-4e62-b2c9-b7a68097b2d4" providerId="AD" clId="Web-{5E26EEED-56B4-5F96-479B-6C7C3FC6EC14}" dt="2021-10-04T15:41:55.692" v="36" actId="20577"/>
          <ac:spMkLst>
            <pc:docMk/>
            <pc:sldMk cId="3247299286" sldId="270"/>
            <ac:spMk id="6" creationId="{E691CF35-3AE4-43D7-BEFB-46B005EB49AF}"/>
          </ac:spMkLst>
        </pc:spChg>
        <pc:spChg chg="add del">
          <ac:chgData name="김정훈" userId="S::jeonghunkim@office.khu.ac.kr::149fd67c-e827-4e62-b2c9-b7a68097b2d4" providerId="AD" clId="Web-{5E26EEED-56B4-5F96-479B-6C7C3FC6EC14}" dt="2021-10-04T15:40:42.831" v="17"/>
          <ac:spMkLst>
            <pc:docMk/>
            <pc:sldMk cId="3247299286" sldId="270"/>
            <ac:spMk id="10" creationId="{D7D03296-BABA-47AD-A5D5-ED156727016E}"/>
          </ac:spMkLst>
        </pc:spChg>
        <pc:spChg chg="add del">
          <ac:chgData name="김정훈" userId="S::jeonghunkim@office.khu.ac.kr::149fd67c-e827-4e62-b2c9-b7a68097b2d4" providerId="AD" clId="Web-{5E26EEED-56B4-5F96-479B-6C7C3FC6EC14}" dt="2021-10-04T15:40:42.831" v="17"/>
          <ac:spMkLst>
            <pc:docMk/>
            <pc:sldMk cId="3247299286" sldId="270"/>
            <ac:spMk id="12" creationId="{284A8429-F65A-490D-96E4-1158D3E8A026}"/>
          </ac:spMkLst>
        </pc:spChg>
        <pc:spChg chg="add del">
          <ac:chgData name="김정훈" userId="S::jeonghunkim@office.khu.ac.kr::149fd67c-e827-4e62-b2c9-b7a68097b2d4" providerId="AD" clId="Web-{5E26EEED-56B4-5F96-479B-6C7C3FC6EC14}" dt="2021-10-04T15:40:42.831" v="17"/>
          <ac:spMkLst>
            <pc:docMk/>
            <pc:sldMk cId="3247299286" sldId="270"/>
            <ac:spMk id="14" creationId="{0F022291-A82B-4D23-A1E0-5F9BD684669E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0:42.831" v="17"/>
          <ac:spMkLst>
            <pc:docMk/>
            <pc:sldMk cId="3247299286" sldId="270"/>
            <ac:spMk id="19" creationId="{385E1BDC-A9B0-4A87-82E3-F3187F69A802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0:42.831" v="17"/>
          <ac:spMkLst>
            <pc:docMk/>
            <pc:sldMk cId="3247299286" sldId="270"/>
            <ac:spMk id="21" creationId="{0990C621-3B8B-4820-8328-D47EF7CE823C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0:42.831" v="17"/>
          <ac:spMkLst>
            <pc:docMk/>
            <pc:sldMk cId="3247299286" sldId="270"/>
            <ac:spMk id="23" creationId="{C1A2385B-1D2A-4E17-84FA-6CB7F0AAE473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0:42.831" v="17"/>
          <ac:spMkLst>
            <pc:docMk/>
            <pc:sldMk cId="3247299286" sldId="270"/>
            <ac:spMk id="25" creationId="{5E791F2F-79DB-4CC0-9FA1-001E3E91E8B7}"/>
          </ac:spMkLst>
        </pc:spChg>
        <pc:picChg chg="add mod ord">
          <ac:chgData name="김정훈" userId="S::jeonghunkim@office.khu.ac.kr::149fd67c-e827-4e62-b2c9-b7a68097b2d4" providerId="AD" clId="Web-{5E26EEED-56B4-5F96-479B-6C7C3FC6EC14}" dt="2021-10-04T15:40:48.894" v="20" actId="1076"/>
          <ac:picMkLst>
            <pc:docMk/>
            <pc:sldMk cId="3247299286" sldId="270"/>
            <ac:picMk id="4" creationId="{8EE7B2CD-7BF0-409E-B744-6312C7FA5382}"/>
          </ac:picMkLst>
        </pc:picChg>
        <pc:picChg chg="add mod ord">
          <ac:chgData name="김정훈" userId="S::jeonghunkim@office.khu.ac.kr::149fd67c-e827-4e62-b2c9-b7a68097b2d4" providerId="AD" clId="Web-{5E26EEED-56B4-5F96-479B-6C7C3FC6EC14}" dt="2021-10-04T15:41:01.316" v="21" actId="1076"/>
          <ac:picMkLst>
            <pc:docMk/>
            <pc:sldMk cId="3247299286" sldId="270"/>
            <ac:picMk id="5" creationId="{D6B17E5A-26F0-4B6E-9B7D-F057CE578562}"/>
          </ac:picMkLst>
        </pc:picChg>
      </pc:sldChg>
      <pc:sldChg chg="addSp delSp modSp add replId">
        <pc:chgData name="김정훈" userId="S::jeonghunkim@office.khu.ac.kr::149fd67c-e827-4e62-b2c9-b7a68097b2d4" providerId="AD" clId="Web-{5E26EEED-56B4-5F96-479B-6C7C3FC6EC14}" dt="2021-10-04T15:45:39.322" v="124" actId="20577"/>
        <pc:sldMkLst>
          <pc:docMk/>
          <pc:sldMk cId="732324017" sldId="271"/>
        </pc:sldMkLst>
        <pc:spChg chg="mod">
          <ac:chgData name="김정훈" userId="S::jeonghunkim@office.khu.ac.kr::149fd67c-e827-4e62-b2c9-b7a68097b2d4" providerId="AD" clId="Web-{5E26EEED-56B4-5F96-479B-6C7C3FC6EC14}" dt="2021-10-04T15:43:01.006" v="51" actId="20577"/>
          <ac:spMkLst>
            <pc:docMk/>
            <pc:sldMk cId="732324017" sldId="271"/>
            <ac:spMk id="2" creationId="{055DDFE7-9643-403F-8DD4-CA5679ED9BA6}"/>
          </ac:spMkLst>
        </pc:spChg>
        <pc:spChg chg="mod">
          <ac:chgData name="김정훈" userId="S::jeonghunkim@office.khu.ac.kr::149fd67c-e827-4e62-b2c9-b7a68097b2d4" providerId="AD" clId="Web-{5E26EEED-56B4-5F96-479B-6C7C3FC6EC14}" dt="2021-10-04T15:45:39.322" v="124" actId="20577"/>
          <ac:spMkLst>
            <pc:docMk/>
            <pc:sldMk cId="732324017" sldId="271"/>
            <ac:spMk id="6" creationId="{E691CF35-3AE4-43D7-BEFB-46B005EB49AF}"/>
          </ac:spMkLst>
        </pc:spChg>
        <pc:spChg chg="add del mod">
          <ac:chgData name="김정훈" userId="S::jeonghunkim@office.khu.ac.kr::149fd67c-e827-4e62-b2c9-b7a68097b2d4" providerId="AD" clId="Web-{5E26EEED-56B4-5F96-479B-6C7C3FC6EC14}" dt="2021-10-04T15:42:33.224" v="46"/>
          <ac:spMkLst>
            <pc:docMk/>
            <pc:sldMk cId="732324017" sldId="271"/>
            <ac:spMk id="8" creationId="{1126F946-ECCE-4CB8-BCF2-358712A472EE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42:39.287" v="48"/>
          <ac:spMkLst>
            <pc:docMk/>
            <pc:sldMk cId="732324017" sldId="271"/>
            <ac:spMk id="19" creationId="{385E1BDC-A9B0-4A87-82E3-F3187F69A802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42:39.287" v="48"/>
          <ac:spMkLst>
            <pc:docMk/>
            <pc:sldMk cId="732324017" sldId="271"/>
            <ac:spMk id="21" creationId="{0990C621-3B8B-4820-8328-D47EF7CE823C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42:39.287" v="48"/>
          <ac:spMkLst>
            <pc:docMk/>
            <pc:sldMk cId="732324017" sldId="271"/>
            <ac:spMk id="23" creationId="{C1A2385B-1D2A-4E17-84FA-6CB7F0AAE473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42:39.287" v="48"/>
          <ac:spMkLst>
            <pc:docMk/>
            <pc:sldMk cId="732324017" sldId="271"/>
            <ac:spMk id="25" creationId="{5E791F2F-79DB-4CC0-9FA1-001E3E91E8B7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2:39.287" v="48"/>
          <ac:spMkLst>
            <pc:docMk/>
            <pc:sldMk cId="732324017" sldId="271"/>
            <ac:spMk id="30" creationId="{2C9A9DA9-7DC8-488B-A882-123947B0F3D9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2:39.287" v="48"/>
          <ac:spMkLst>
            <pc:docMk/>
            <pc:sldMk cId="732324017" sldId="271"/>
            <ac:spMk id="32" creationId="{57F6BDD4-E066-4008-8011-6CC31AEB4556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2:39.287" v="48"/>
          <ac:spMkLst>
            <pc:docMk/>
            <pc:sldMk cId="732324017" sldId="271"/>
            <ac:spMk id="34" creationId="{2711A8FB-68FC-45FC-B01E-38F809E2D439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2:39.287" v="48"/>
          <ac:spMkLst>
            <pc:docMk/>
            <pc:sldMk cId="732324017" sldId="271"/>
            <ac:spMk id="36" creationId="{2A865FE3-5FC9-4049-87CF-30019C46C0F5}"/>
          </ac:spMkLst>
        </pc:spChg>
        <pc:picChg chg="add mod">
          <ac:chgData name="김정훈" userId="S::jeonghunkim@office.khu.ac.kr::149fd67c-e827-4e62-b2c9-b7a68097b2d4" providerId="AD" clId="Web-{5E26EEED-56B4-5F96-479B-6C7C3FC6EC14}" dt="2021-10-04T15:42:39.287" v="48"/>
          <ac:picMkLst>
            <pc:docMk/>
            <pc:sldMk cId="732324017" sldId="271"/>
            <ac:picMk id="3" creationId="{4687E640-81E5-432E-9842-2913F5FE7864}"/>
          </ac:picMkLst>
        </pc:picChg>
        <pc:picChg chg="del">
          <ac:chgData name="김정훈" userId="S::jeonghunkim@office.khu.ac.kr::149fd67c-e827-4e62-b2c9-b7a68097b2d4" providerId="AD" clId="Web-{5E26EEED-56B4-5F96-479B-6C7C3FC6EC14}" dt="2021-10-04T15:42:25.833" v="44"/>
          <ac:picMkLst>
            <pc:docMk/>
            <pc:sldMk cId="732324017" sldId="271"/>
            <ac:picMk id="4" creationId="{8EE7B2CD-7BF0-409E-B744-6312C7FA5382}"/>
          </ac:picMkLst>
        </pc:picChg>
        <pc:picChg chg="del">
          <ac:chgData name="김정훈" userId="S::jeonghunkim@office.khu.ac.kr::149fd67c-e827-4e62-b2c9-b7a68097b2d4" providerId="AD" clId="Web-{5E26EEED-56B4-5F96-479B-6C7C3FC6EC14}" dt="2021-10-04T15:42:34.459" v="47"/>
          <ac:picMkLst>
            <pc:docMk/>
            <pc:sldMk cId="732324017" sldId="271"/>
            <ac:picMk id="5" creationId="{D6B17E5A-26F0-4B6E-9B7D-F057CE578562}"/>
          </ac:picMkLst>
        </pc:picChg>
      </pc:sldChg>
      <pc:sldChg chg="addSp delSp modSp add replId">
        <pc:chgData name="김정훈" userId="S::jeonghunkim@office.khu.ac.kr::149fd67c-e827-4e62-b2c9-b7a68097b2d4" providerId="AD" clId="Web-{5E26EEED-56B4-5F96-479B-6C7C3FC6EC14}" dt="2021-10-04T15:49:21.264" v="176" actId="20577"/>
        <pc:sldMkLst>
          <pc:docMk/>
          <pc:sldMk cId="81691898" sldId="272"/>
        </pc:sldMkLst>
        <pc:spChg chg="mod">
          <ac:chgData name="김정훈" userId="S::jeonghunkim@office.khu.ac.kr::149fd67c-e827-4e62-b2c9-b7a68097b2d4" providerId="AD" clId="Web-{5E26EEED-56B4-5F96-479B-6C7C3FC6EC14}" dt="2021-10-04T15:47:17.340" v="136"/>
          <ac:spMkLst>
            <pc:docMk/>
            <pc:sldMk cId="81691898" sldId="272"/>
            <ac:spMk id="2" creationId="{055DDFE7-9643-403F-8DD4-CA5679ED9BA6}"/>
          </ac:spMkLst>
        </pc:spChg>
        <pc:spChg chg="mod ord">
          <ac:chgData name="김정훈" userId="S::jeonghunkim@office.khu.ac.kr::149fd67c-e827-4e62-b2c9-b7a68097b2d4" providerId="AD" clId="Web-{5E26EEED-56B4-5F96-479B-6C7C3FC6EC14}" dt="2021-10-04T15:49:21.264" v="176" actId="20577"/>
          <ac:spMkLst>
            <pc:docMk/>
            <pc:sldMk cId="81691898" sldId="272"/>
            <ac:spMk id="6" creationId="{E691CF35-3AE4-43D7-BEFB-46B005EB49AF}"/>
          </ac:spMkLst>
        </pc:spChg>
        <pc:spChg chg="add del mod">
          <ac:chgData name="김정훈" userId="S::jeonghunkim@office.khu.ac.kr::149fd67c-e827-4e62-b2c9-b7a68097b2d4" providerId="AD" clId="Web-{5E26EEED-56B4-5F96-479B-6C7C3FC6EC14}" dt="2021-10-04T15:46:05.541" v="131"/>
          <ac:spMkLst>
            <pc:docMk/>
            <pc:sldMk cId="81691898" sldId="272"/>
            <ac:spMk id="7" creationId="{8C71A4DD-5DB7-45B0-A36A-D4103780FEA9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47:17.340" v="136"/>
          <ac:spMkLst>
            <pc:docMk/>
            <pc:sldMk cId="81691898" sldId="272"/>
            <ac:spMk id="19" creationId="{385E1BDC-A9B0-4A87-82E3-F3187F69A802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47:17.340" v="136"/>
          <ac:spMkLst>
            <pc:docMk/>
            <pc:sldMk cId="81691898" sldId="272"/>
            <ac:spMk id="21" creationId="{0990C621-3B8B-4820-8328-D47EF7CE823C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47:17.340" v="136"/>
          <ac:spMkLst>
            <pc:docMk/>
            <pc:sldMk cId="81691898" sldId="272"/>
            <ac:spMk id="23" creationId="{C1A2385B-1D2A-4E17-84FA-6CB7F0AAE473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47:17.340" v="136"/>
          <ac:spMkLst>
            <pc:docMk/>
            <pc:sldMk cId="81691898" sldId="272"/>
            <ac:spMk id="25" creationId="{5E791F2F-79DB-4CC0-9FA1-001E3E91E8B7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7:17.340" v="136"/>
          <ac:spMkLst>
            <pc:docMk/>
            <pc:sldMk cId="81691898" sldId="272"/>
            <ac:spMk id="30" creationId="{5BA49487-3FDB-4FB7-9D50-2B4F9454DA91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7:17.340" v="136"/>
          <ac:spMkLst>
            <pc:docMk/>
            <pc:sldMk cId="81691898" sldId="272"/>
            <ac:spMk id="32" creationId="{1C938212-FA12-4FF1-87C8-ACDE99D06F69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7:17.340" v="136"/>
          <ac:spMkLst>
            <pc:docMk/>
            <pc:sldMk cId="81691898" sldId="272"/>
            <ac:spMk id="34" creationId="{369F152D-E540-4B48-BA11-2ADF043C6111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47:17.340" v="136"/>
          <ac:spMkLst>
            <pc:docMk/>
            <pc:sldMk cId="81691898" sldId="272"/>
            <ac:spMk id="36" creationId="{0C059F7E-04C4-4C46-9B3E-E5CE267E347D}"/>
          </ac:spMkLst>
        </pc:spChg>
        <pc:picChg chg="del">
          <ac:chgData name="김정훈" userId="S::jeonghunkim@office.khu.ac.kr::149fd67c-e827-4e62-b2c9-b7a68097b2d4" providerId="AD" clId="Web-{5E26EEED-56B4-5F96-479B-6C7C3FC6EC14}" dt="2021-10-04T15:46:02.869" v="130"/>
          <ac:picMkLst>
            <pc:docMk/>
            <pc:sldMk cId="81691898" sldId="272"/>
            <ac:picMk id="4" creationId="{8EE7B2CD-7BF0-409E-B744-6312C7FA5382}"/>
          </ac:picMkLst>
        </pc:picChg>
        <pc:picChg chg="del">
          <ac:chgData name="김정훈" userId="S::jeonghunkim@office.khu.ac.kr::149fd67c-e827-4e62-b2c9-b7a68097b2d4" providerId="AD" clId="Web-{5E26EEED-56B4-5F96-479B-6C7C3FC6EC14}" dt="2021-10-04T15:46:06.666" v="132"/>
          <ac:picMkLst>
            <pc:docMk/>
            <pc:sldMk cId="81691898" sldId="272"/>
            <ac:picMk id="5" creationId="{D6B17E5A-26F0-4B6E-9B7D-F057CE578562}"/>
          </ac:picMkLst>
        </pc:picChg>
        <pc:picChg chg="add mod">
          <ac:chgData name="김정훈" userId="S::jeonghunkim@office.khu.ac.kr::149fd67c-e827-4e62-b2c9-b7a68097b2d4" providerId="AD" clId="Web-{5E26EEED-56B4-5F96-479B-6C7C3FC6EC14}" dt="2021-10-04T15:47:47.075" v="140" actId="1076"/>
          <ac:picMkLst>
            <pc:docMk/>
            <pc:sldMk cId="81691898" sldId="272"/>
            <ac:picMk id="8" creationId="{DB9B0871-E80D-44E0-A5C7-8317E7C1B47A}"/>
          </ac:picMkLst>
        </pc:picChg>
        <pc:picChg chg="add mod">
          <ac:chgData name="김정훈" userId="S::jeonghunkim@office.khu.ac.kr::149fd67c-e827-4e62-b2c9-b7a68097b2d4" providerId="AD" clId="Web-{5E26EEED-56B4-5F96-479B-6C7C3FC6EC14}" dt="2021-10-04T15:47:55.106" v="144" actId="1076"/>
          <ac:picMkLst>
            <pc:docMk/>
            <pc:sldMk cId="81691898" sldId="272"/>
            <ac:picMk id="9" creationId="{43231E09-8FB4-4C57-829E-1382E278AC81}"/>
          </ac:picMkLst>
        </pc:picChg>
        <pc:picChg chg="add mod">
          <ac:chgData name="김정훈" userId="S::jeonghunkim@office.khu.ac.kr::149fd67c-e827-4e62-b2c9-b7a68097b2d4" providerId="AD" clId="Web-{5E26EEED-56B4-5F96-479B-6C7C3FC6EC14}" dt="2021-10-04T15:47:53.450" v="143" actId="1076"/>
          <ac:picMkLst>
            <pc:docMk/>
            <pc:sldMk cId="81691898" sldId="272"/>
            <ac:picMk id="10" creationId="{81DEDA40-4568-4F2E-90DC-885214226E27}"/>
          </ac:picMkLst>
        </pc:picChg>
      </pc:sldChg>
      <pc:sldChg chg="addSp delSp modSp add replId">
        <pc:chgData name="김정훈" userId="S::jeonghunkim@office.khu.ac.kr::149fd67c-e827-4e62-b2c9-b7a68097b2d4" providerId="AD" clId="Web-{5E26EEED-56B4-5F96-479B-6C7C3FC6EC14}" dt="2021-10-04T15:54:38.044" v="259" actId="14100"/>
        <pc:sldMkLst>
          <pc:docMk/>
          <pc:sldMk cId="763751095" sldId="273"/>
        </pc:sldMkLst>
        <pc:spChg chg="mod">
          <ac:chgData name="김정훈" userId="S::jeonghunkim@office.khu.ac.kr::149fd67c-e827-4e62-b2c9-b7a68097b2d4" providerId="AD" clId="Web-{5E26EEED-56B4-5F96-479B-6C7C3FC6EC14}" dt="2021-10-04T15:53:01.180" v="238" actId="20577"/>
          <ac:spMkLst>
            <pc:docMk/>
            <pc:sldMk cId="763751095" sldId="273"/>
            <ac:spMk id="2" creationId="{055DDFE7-9643-403F-8DD4-CA5679ED9BA6}"/>
          </ac:spMkLst>
        </pc:spChg>
        <pc:spChg chg="add del mod">
          <ac:chgData name="김정훈" userId="S::jeonghunkim@office.khu.ac.kr::149fd67c-e827-4e62-b2c9-b7a68097b2d4" providerId="AD" clId="Web-{5E26EEED-56B4-5F96-479B-6C7C3FC6EC14}" dt="2021-10-04T15:51:26.189" v="217"/>
          <ac:spMkLst>
            <pc:docMk/>
            <pc:sldMk cId="763751095" sldId="273"/>
            <ac:spMk id="4" creationId="{C2EFCABD-13F0-4A9A-81EE-26E35275DA55}"/>
          </ac:spMkLst>
        </pc:spChg>
        <pc:spChg chg="add mod">
          <ac:chgData name="김정훈" userId="S::jeonghunkim@office.khu.ac.kr::149fd67c-e827-4e62-b2c9-b7a68097b2d4" providerId="AD" clId="Web-{5E26EEED-56B4-5F96-479B-6C7C3FC6EC14}" dt="2021-10-04T15:52:56.820" v="235" actId="20577"/>
          <ac:spMkLst>
            <pc:docMk/>
            <pc:sldMk cId="763751095" sldId="273"/>
            <ac:spMk id="5" creationId="{10D0BBD9-41CE-4E3C-969F-6BA010167D2D}"/>
          </ac:spMkLst>
        </pc:spChg>
        <pc:spChg chg="mod ord">
          <ac:chgData name="김정훈" userId="S::jeonghunkim@office.khu.ac.kr::149fd67c-e827-4e62-b2c9-b7a68097b2d4" providerId="AD" clId="Web-{5E26EEED-56B4-5F96-479B-6C7C3FC6EC14}" dt="2021-10-04T15:53:07.852" v="239" actId="14100"/>
          <ac:spMkLst>
            <pc:docMk/>
            <pc:sldMk cId="763751095" sldId="273"/>
            <ac:spMk id="6" creationId="{E691CF35-3AE4-43D7-BEFB-46B005EB49AF}"/>
          </ac:spMkLst>
        </pc:spChg>
        <pc:spChg chg="add mod">
          <ac:chgData name="김정훈" userId="S::jeonghunkim@office.khu.ac.kr::149fd67c-e827-4e62-b2c9-b7a68097b2d4" providerId="AD" clId="Web-{5E26EEED-56B4-5F96-479B-6C7C3FC6EC14}" dt="2021-10-04T15:53:54.025" v="249" actId="20577"/>
          <ac:spMkLst>
            <pc:docMk/>
            <pc:sldMk cId="763751095" sldId="273"/>
            <ac:spMk id="20" creationId="{9E385D22-5A83-4D35-868D-1D8D28E80CE8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52:18.253" v="228"/>
          <ac:spMkLst>
            <pc:docMk/>
            <pc:sldMk cId="763751095" sldId="273"/>
            <ac:spMk id="30" creationId="{5BA49487-3FDB-4FB7-9D50-2B4F9454DA91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52:18.253" v="228"/>
          <ac:spMkLst>
            <pc:docMk/>
            <pc:sldMk cId="763751095" sldId="273"/>
            <ac:spMk id="32" creationId="{1C938212-FA12-4FF1-87C8-ACDE99D06F69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52:18.253" v="228"/>
          <ac:spMkLst>
            <pc:docMk/>
            <pc:sldMk cId="763751095" sldId="273"/>
            <ac:spMk id="34" creationId="{369F152D-E540-4B48-BA11-2ADF043C6111}"/>
          </ac:spMkLst>
        </pc:spChg>
        <pc:spChg chg="del">
          <ac:chgData name="김정훈" userId="S::jeonghunkim@office.khu.ac.kr::149fd67c-e827-4e62-b2c9-b7a68097b2d4" providerId="AD" clId="Web-{5E26EEED-56B4-5F96-479B-6C7C3FC6EC14}" dt="2021-10-04T15:52:18.253" v="228"/>
          <ac:spMkLst>
            <pc:docMk/>
            <pc:sldMk cId="763751095" sldId="273"/>
            <ac:spMk id="36" creationId="{0C059F7E-04C4-4C46-9B3E-E5CE267E347D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52:18.253" v="228"/>
          <ac:spMkLst>
            <pc:docMk/>
            <pc:sldMk cId="763751095" sldId="273"/>
            <ac:spMk id="41" creationId="{5116E49A-CA4D-4983-969D-19FE3C55F387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52:18.253" v="228"/>
          <ac:spMkLst>
            <pc:docMk/>
            <pc:sldMk cId="763751095" sldId="273"/>
            <ac:spMk id="43" creationId="{57F6BDD4-E066-4008-8011-6CC31AEB4556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52:18.253" v="228"/>
          <ac:spMkLst>
            <pc:docMk/>
            <pc:sldMk cId="763751095" sldId="273"/>
            <ac:spMk id="45" creationId="{2711A8FB-68FC-45FC-B01E-38F809E2D439}"/>
          </ac:spMkLst>
        </pc:spChg>
        <pc:spChg chg="add">
          <ac:chgData name="김정훈" userId="S::jeonghunkim@office.khu.ac.kr::149fd67c-e827-4e62-b2c9-b7a68097b2d4" providerId="AD" clId="Web-{5E26EEED-56B4-5F96-479B-6C7C3FC6EC14}" dt="2021-10-04T15:52:18.253" v="228"/>
          <ac:spMkLst>
            <pc:docMk/>
            <pc:sldMk cId="763751095" sldId="273"/>
            <ac:spMk id="47" creationId="{281E2DF8-F6D8-4E5C-B76E-E082FD8C1FBD}"/>
          </ac:spMkLst>
        </pc:spChg>
        <pc:picChg chg="add mod">
          <ac:chgData name="김정훈" userId="S::jeonghunkim@office.khu.ac.kr::149fd67c-e827-4e62-b2c9-b7a68097b2d4" providerId="AD" clId="Web-{5E26EEED-56B4-5F96-479B-6C7C3FC6EC14}" dt="2021-10-04T15:54:38.044" v="259" actId="14100"/>
          <ac:picMkLst>
            <pc:docMk/>
            <pc:sldMk cId="763751095" sldId="273"/>
            <ac:picMk id="3" creationId="{F0292742-9645-453C-BC7F-367F41E63F88}"/>
          </ac:picMkLst>
        </pc:picChg>
        <pc:picChg chg="add mod">
          <ac:chgData name="김정훈" userId="S::jeonghunkim@office.khu.ac.kr::149fd67c-e827-4e62-b2c9-b7a68097b2d4" providerId="AD" clId="Web-{5E26EEED-56B4-5F96-479B-6C7C3FC6EC14}" dt="2021-10-04T15:54:34.106" v="258" actId="1076"/>
          <ac:picMkLst>
            <pc:docMk/>
            <pc:sldMk cId="763751095" sldId="273"/>
            <ac:picMk id="7" creationId="{D6CEB1B0-34A3-4F36-8B06-FB74D386F2CD}"/>
          </ac:picMkLst>
        </pc:picChg>
        <pc:picChg chg="del">
          <ac:chgData name="김정훈" userId="S::jeonghunkim@office.khu.ac.kr::149fd67c-e827-4e62-b2c9-b7a68097b2d4" providerId="AD" clId="Web-{5E26EEED-56B4-5F96-479B-6C7C3FC6EC14}" dt="2021-10-04T15:50:47.017" v="213"/>
          <ac:picMkLst>
            <pc:docMk/>
            <pc:sldMk cId="763751095" sldId="273"/>
            <ac:picMk id="8" creationId="{DB9B0871-E80D-44E0-A5C7-8317E7C1B47A}"/>
          </ac:picMkLst>
        </pc:picChg>
        <pc:picChg chg="del">
          <ac:chgData name="김정훈" userId="S::jeonghunkim@office.khu.ac.kr::149fd67c-e827-4e62-b2c9-b7a68097b2d4" providerId="AD" clId="Web-{5E26EEED-56B4-5F96-479B-6C7C3FC6EC14}" dt="2021-10-04T15:50:45.876" v="212"/>
          <ac:picMkLst>
            <pc:docMk/>
            <pc:sldMk cId="763751095" sldId="273"/>
            <ac:picMk id="9" creationId="{43231E09-8FB4-4C57-829E-1382E278AC81}"/>
          </ac:picMkLst>
        </pc:picChg>
        <pc:picChg chg="del">
          <ac:chgData name="김정훈" userId="S::jeonghunkim@office.khu.ac.kr::149fd67c-e827-4e62-b2c9-b7a68097b2d4" providerId="AD" clId="Web-{5E26EEED-56B4-5F96-479B-6C7C3FC6EC14}" dt="2021-10-04T15:50:45.001" v="211"/>
          <ac:picMkLst>
            <pc:docMk/>
            <pc:sldMk cId="763751095" sldId="273"/>
            <ac:picMk id="10" creationId="{81DEDA40-4568-4F2E-90DC-885214226E27}"/>
          </ac:picMkLst>
        </pc:picChg>
      </pc:sldChg>
    </pc:docChg>
  </pc:docChgLst>
  <pc:docChgLst>
    <pc:chgData name="김정훈" userId="S::jeonghunkim@office.khu.ac.kr::149fd67c-e827-4e62-b2c9-b7a68097b2d4" providerId="AD" clId="Web-{315E42E5-0330-0F98-6399-339570E9BC12}"/>
    <pc:docChg chg="addSld delSld modSld sldOrd addMainMaster delMainMaster">
      <pc:chgData name="김정훈" userId="S::jeonghunkim@office.khu.ac.kr::149fd67c-e827-4e62-b2c9-b7a68097b2d4" providerId="AD" clId="Web-{315E42E5-0330-0F98-6399-339570E9BC12}" dt="2021-10-04T14:52:23.937" v="1133"/>
      <pc:docMkLst>
        <pc:docMk/>
      </pc:docMkLst>
      <pc:sldChg chg="addSp delSp modSp mod setBg modClrScheme addAnim delAnim modAnim setClrOvrMap chgLayout">
        <pc:chgData name="김정훈" userId="S::jeonghunkim@office.khu.ac.kr::149fd67c-e827-4e62-b2c9-b7a68097b2d4" providerId="AD" clId="Web-{315E42E5-0330-0F98-6399-339570E9BC12}" dt="2021-10-04T14:42:19.871" v="1071"/>
        <pc:sldMkLst>
          <pc:docMk/>
          <pc:sldMk cId="3569210928" sldId="256"/>
        </pc:sldMkLst>
        <pc:spChg chg="mod ord">
          <ac:chgData name="김정훈" userId="S::jeonghunkim@office.khu.ac.kr::149fd67c-e827-4e62-b2c9-b7a68097b2d4" providerId="AD" clId="Web-{315E42E5-0330-0F98-6399-339570E9BC12}" dt="2021-10-04T14:42:12.418" v="1070" actId="20577"/>
          <ac:spMkLst>
            <pc:docMk/>
            <pc:sldMk cId="3569210928" sldId="256"/>
            <ac:spMk id="2" creationId="{00000000-0000-0000-0000-000000000000}"/>
          </ac:spMkLst>
        </pc:spChg>
        <pc:spChg chg="mod ord">
          <ac:chgData name="김정훈" userId="S::jeonghunkim@office.khu.ac.kr::149fd67c-e827-4e62-b2c9-b7a68097b2d4" providerId="AD" clId="Web-{315E42E5-0330-0F98-6399-339570E9BC12}" dt="2021-10-04T14:28:32.714" v="752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8:19.792" v="700"/>
          <ac:spMkLst>
            <pc:docMk/>
            <pc:sldMk cId="3569210928" sldId="256"/>
            <ac:spMk id="6" creationId="{5A59F003-E00A-43F9-91DC-CC54E3B87466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8:19.792" v="700"/>
          <ac:spMkLst>
            <pc:docMk/>
            <pc:sldMk cId="3569210928" sldId="256"/>
            <ac:spMk id="8" creationId="{D74A4382-E3AD-430A-9A1F-DFA3E0E77A7D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8:03.510" v="682"/>
          <ac:spMkLst>
            <pc:docMk/>
            <pc:sldMk cId="3569210928" sldId="256"/>
            <ac:spMk id="9" creationId="{0671A8AE-40A1-4631-A6B8-581AFF065482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8:19.792" v="700"/>
          <ac:spMkLst>
            <pc:docMk/>
            <pc:sldMk cId="3569210928" sldId="256"/>
            <ac:spMk id="10" creationId="{79F40191-0F44-4FD1-82CC-ACB507C14BE6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8:03.510" v="682"/>
          <ac:spMkLst>
            <pc:docMk/>
            <pc:sldMk cId="3569210928" sldId="256"/>
            <ac:spMk id="11" creationId="{AB58EF07-17C2-48CF-ABB0-EEF1F17CB8F0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28:32.714" v="752"/>
          <ac:spMkLst>
            <pc:docMk/>
            <pc:sldMk cId="3569210928" sldId="256"/>
            <ac:spMk id="12" creationId="{5A59F003-E00A-43F9-91DC-CC54E3B87466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8:03.510" v="682"/>
          <ac:spMkLst>
            <pc:docMk/>
            <pc:sldMk cId="3569210928" sldId="256"/>
            <ac:spMk id="13" creationId="{AF2F604E-43BE-4DC3-B983-E071523364F8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8:03.510" v="682"/>
          <ac:spMkLst>
            <pc:docMk/>
            <pc:sldMk cId="3569210928" sldId="256"/>
            <ac:spMk id="15" creationId="{08C9B587-E65E-4B52-B37C-ABEBB6E87928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28:32.714" v="752"/>
          <ac:spMkLst>
            <pc:docMk/>
            <pc:sldMk cId="3569210928" sldId="256"/>
            <ac:spMk id="16" creationId="{D74A4382-E3AD-430A-9A1F-DFA3E0E77A7D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28:32.714" v="752"/>
          <ac:spMkLst>
            <pc:docMk/>
            <pc:sldMk cId="3569210928" sldId="256"/>
            <ac:spMk id="17" creationId="{79F40191-0F44-4FD1-82CC-ACB507C14BE6}"/>
          </ac:spMkLst>
        </pc:spChg>
        <pc:picChg chg="add del">
          <ac:chgData name="김정훈" userId="S::jeonghunkim@office.khu.ac.kr::149fd67c-e827-4e62-b2c9-b7a68097b2d4" providerId="AD" clId="Web-{315E42E5-0330-0F98-6399-339570E9BC12}" dt="2021-10-04T14:28:03.510" v="682"/>
          <ac:picMkLst>
            <pc:docMk/>
            <pc:sldMk cId="3569210928" sldId="256"/>
            <ac:picMk id="5" creationId="{DB334D9E-EC66-45DF-9909-AA75E9AFFB63}"/>
          </ac:picMkLst>
        </pc:picChg>
        <pc:picChg chg="add del">
          <ac:chgData name="김정훈" userId="S::jeonghunkim@office.khu.ac.kr::149fd67c-e827-4e62-b2c9-b7a68097b2d4" providerId="AD" clId="Web-{315E42E5-0330-0F98-6399-339570E9BC12}" dt="2021-10-04T14:28:19.792" v="700"/>
          <ac:picMkLst>
            <pc:docMk/>
            <pc:sldMk cId="3569210928" sldId="256"/>
            <ac:picMk id="7" creationId="{035EBE57-149C-45B9-AEF1-781060E56753}"/>
          </ac:picMkLst>
        </pc:picChg>
        <pc:picChg chg="add">
          <ac:chgData name="김정훈" userId="S::jeonghunkim@office.khu.ac.kr::149fd67c-e827-4e62-b2c9-b7a68097b2d4" providerId="AD" clId="Web-{315E42E5-0330-0F98-6399-339570E9BC12}" dt="2021-10-04T14:28:32.714" v="752"/>
          <ac:picMkLst>
            <pc:docMk/>
            <pc:sldMk cId="3569210928" sldId="256"/>
            <ac:picMk id="14" creationId="{EA3A9A10-DE44-46F6-BC20-4A1AA8DF940D}"/>
          </ac:picMkLst>
        </pc:picChg>
      </pc:sldChg>
      <pc:sldChg chg="addSp delSp modSp mod setBg modClrScheme chgLayout">
        <pc:chgData name="김정훈" userId="S::jeonghunkim@office.khu.ac.kr::149fd67c-e827-4e62-b2c9-b7a68097b2d4" providerId="AD" clId="Web-{315E42E5-0330-0F98-6399-339570E9BC12}" dt="2021-10-04T14:41:31.151" v="1068" actId="20577"/>
        <pc:sldMkLst>
          <pc:docMk/>
          <pc:sldMk cId="319124967" sldId="257"/>
        </pc:sldMkLst>
        <pc:spChg chg="mod ord">
          <ac:chgData name="김정훈" userId="S::jeonghunkim@office.khu.ac.kr::149fd67c-e827-4e62-b2c9-b7a68097b2d4" providerId="AD" clId="Web-{315E42E5-0330-0F98-6399-339570E9BC12}" dt="2021-10-04T14:39:43.274" v="984" actId="20577"/>
          <ac:spMkLst>
            <pc:docMk/>
            <pc:sldMk cId="319124967" sldId="257"/>
            <ac:spMk id="2" creationId="{80E7E593-81B6-4939-87A9-86C43491DF38}"/>
          </ac:spMkLst>
        </pc:spChg>
        <pc:spChg chg="del mod ord">
          <ac:chgData name="김정훈" userId="S::jeonghunkim@office.khu.ac.kr::149fd67c-e827-4e62-b2c9-b7a68097b2d4" providerId="AD" clId="Web-{315E42E5-0330-0F98-6399-339570E9BC12}" dt="2021-10-04T14:39:18.508" v="977"/>
          <ac:spMkLst>
            <pc:docMk/>
            <pc:sldMk cId="319124967" sldId="257"/>
            <ac:spMk id="3" creationId="{BC92B4A8-28FC-436D-A874-5E1F88BBDC1B}"/>
          </ac:spMkLst>
        </pc:spChg>
        <pc:spChg chg="add del mod">
          <ac:chgData name="김정훈" userId="S::jeonghunkim@office.khu.ac.kr::149fd67c-e827-4e62-b2c9-b7a68097b2d4" providerId="AD" clId="Web-{315E42E5-0330-0F98-6399-339570E9BC12}" dt="2021-10-04T14:38:53.461" v="973"/>
          <ac:spMkLst>
            <pc:docMk/>
            <pc:sldMk cId="319124967" sldId="257"/>
            <ac:spMk id="4" creationId="{09E7F209-6076-4B29-9554-7A53D400D4D5}"/>
          </ac:spMkLst>
        </pc:spChg>
        <pc:spChg chg="add mod">
          <ac:chgData name="김정훈" userId="S::jeonghunkim@office.khu.ac.kr::149fd67c-e827-4e62-b2c9-b7a68097b2d4" providerId="AD" clId="Web-{315E42E5-0330-0F98-6399-339570E9BC12}" dt="2021-10-04T14:41:31.151" v="1068" actId="20577"/>
          <ac:spMkLst>
            <pc:docMk/>
            <pc:sldMk cId="319124967" sldId="257"/>
            <ac:spMk id="10" creationId="{BE745853-6E35-4171-A26C-439D74418E16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9:36.493" v="980"/>
          <ac:spMkLst>
            <pc:docMk/>
            <pc:sldMk cId="319124967" sldId="257"/>
            <ac:spMk id="12" creationId="{63F5877B-98C7-49DD-83AB-0F6F57CB6543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9:36.493" v="980"/>
          <ac:spMkLst>
            <pc:docMk/>
            <pc:sldMk cId="319124967" sldId="257"/>
            <ac:spMk id="13" creationId="{4EA91930-66BC-4C41-B4F5-C31EB216F64B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9:36.493" v="980"/>
          <ac:spMkLst>
            <pc:docMk/>
            <pc:sldMk cId="319124967" sldId="257"/>
            <ac:spMk id="14" creationId="{6313CF8F-B436-401E-9575-DE0F8E8B5B17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9:36.477" v="979"/>
          <ac:spMkLst>
            <pc:docMk/>
            <pc:sldMk cId="319124967" sldId="257"/>
            <ac:spMk id="15" creationId="{231BF440-39FA-4087-84CC-2EEC0BBDAF29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9:36.493" v="980"/>
          <ac:spMkLst>
            <pc:docMk/>
            <pc:sldMk cId="319124967" sldId="257"/>
            <ac:spMk id="16" creationId="{2A38CFE9-C30A-4551-ACCB-D5808FBC39CD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9:36.477" v="979"/>
          <ac:spMkLst>
            <pc:docMk/>
            <pc:sldMk cId="319124967" sldId="257"/>
            <ac:spMk id="17" creationId="{F04E4CBA-303B-48BD-8451-C2701CB0EEBF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9:36.493" v="980"/>
          <ac:spMkLst>
            <pc:docMk/>
            <pc:sldMk cId="319124967" sldId="257"/>
            <ac:spMk id="18" creationId="{67EF550F-47CE-4FB2-9DAC-12AD835C833D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9:36.477" v="979"/>
          <ac:spMkLst>
            <pc:docMk/>
            <pc:sldMk cId="319124967" sldId="257"/>
            <ac:spMk id="19" creationId="{F6CA58B3-AFCC-4A40-9882-50D5080879B0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9:36.477" v="979"/>
          <ac:spMkLst>
            <pc:docMk/>
            <pc:sldMk cId="319124967" sldId="257"/>
            <ac:spMk id="21" creationId="{75C56826-D4E5-42ED-8529-079651CB3005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9:36.477" v="979"/>
          <ac:spMkLst>
            <pc:docMk/>
            <pc:sldMk cId="319124967" sldId="257"/>
            <ac:spMk id="23" creationId="{82095FCE-EF05-4443-B97A-85DEE3A5CA17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9:36.477" v="979"/>
          <ac:spMkLst>
            <pc:docMk/>
            <pc:sldMk cId="319124967" sldId="257"/>
            <ac:spMk id="25" creationId="{CA00AE6B-AA30-4CF8-BA6F-339B780AD76C}"/>
          </ac:spMkLst>
        </pc:spChg>
        <pc:picChg chg="add mod ord">
          <ac:chgData name="김정훈" userId="S::jeonghunkim@office.khu.ac.kr::149fd67c-e827-4e62-b2c9-b7a68097b2d4" providerId="AD" clId="Web-{315E42E5-0330-0F98-6399-339570E9BC12}" dt="2021-10-04T14:39:36.493" v="980"/>
          <ac:picMkLst>
            <pc:docMk/>
            <pc:sldMk cId="319124967" sldId="257"/>
            <ac:picMk id="6" creationId="{81862C03-647C-4F7B-BB64-4367E9B40E64}"/>
          </ac:picMkLst>
        </pc:picChg>
        <pc:picChg chg="add mod">
          <ac:chgData name="김정훈" userId="S::jeonghunkim@office.khu.ac.kr::149fd67c-e827-4e62-b2c9-b7a68097b2d4" providerId="AD" clId="Web-{315E42E5-0330-0F98-6399-339570E9BC12}" dt="2021-10-04T14:39:36.493" v="980"/>
          <ac:picMkLst>
            <pc:docMk/>
            <pc:sldMk cId="319124967" sldId="257"/>
            <ac:picMk id="8" creationId="{9C9DCB4C-6DED-4AE8-BAB2-992B4D46C97A}"/>
          </ac:picMkLst>
        </pc:picChg>
      </pc:sldChg>
      <pc:sldChg chg="addSp delSp modSp mod modClrScheme delDesignElem chgLayout">
        <pc:chgData name="김정훈" userId="S::jeonghunkim@office.khu.ac.kr::149fd67c-e827-4e62-b2c9-b7a68097b2d4" providerId="AD" clId="Web-{315E42E5-0330-0F98-6399-339570E9BC12}" dt="2021-10-04T14:17:24.748" v="528"/>
        <pc:sldMkLst>
          <pc:docMk/>
          <pc:sldMk cId="3891862100" sldId="258"/>
        </pc:sldMkLst>
        <pc:spChg chg="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3891862100" sldId="258"/>
            <ac:spMk id="2" creationId="{AEE6D5C5-FD22-4CF8-BBAD-055F908ECBA4}"/>
          </ac:spMkLst>
        </pc:spChg>
        <pc:spChg chg="del mod">
          <ac:chgData name="김정훈" userId="S::jeonghunkim@office.khu.ac.kr::149fd67c-e827-4e62-b2c9-b7a68097b2d4" providerId="AD" clId="Web-{315E42E5-0330-0F98-6399-339570E9BC12}" dt="2021-10-04T09:32:47.301" v="12"/>
          <ac:spMkLst>
            <pc:docMk/>
            <pc:sldMk cId="3891862100" sldId="258"/>
            <ac:spMk id="16" creationId="{0F6290E3-403E-4E6C-A0B6-2B602317ABF2}"/>
          </ac:spMkLst>
        </pc:spChg>
        <pc:spChg chg="del">
          <ac:chgData name="김정훈" userId="S::jeonghunkim@office.khu.ac.kr::149fd67c-e827-4e62-b2c9-b7a68097b2d4" providerId="AD" clId="Web-{315E42E5-0330-0F98-6399-339570E9BC12}" dt="2021-10-04T13:08:26.486" v="300"/>
          <ac:spMkLst>
            <pc:docMk/>
            <pc:sldMk cId="3891862100" sldId="258"/>
            <ac:spMk id="20" creationId="{C4879EFC-8E62-4E00-973C-C45EE9EC676D}"/>
          </ac:spMkLst>
        </pc:spChg>
        <pc:spChg chg="del">
          <ac:chgData name="김정훈" userId="S::jeonghunkim@office.khu.ac.kr::149fd67c-e827-4e62-b2c9-b7a68097b2d4" providerId="AD" clId="Web-{315E42E5-0330-0F98-6399-339570E9BC12}" dt="2021-10-04T13:08:26.486" v="300"/>
          <ac:spMkLst>
            <pc:docMk/>
            <pc:sldMk cId="3891862100" sldId="258"/>
            <ac:spMk id="22" creationId="{D6A9C53F-5F90-40A5-8C85-5412D39C8C68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3891862100" sldId="258"/>
            <ac:spMk id="27" creationId="{96646FC9-C66D-4EC7-8310-0DD4ACC49C6C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3891862100" sldId="258"/>
            <ac:spMk id="29" creationId="{A3473CF9-37EB-43E7-89EF-D2D1C53D1DAC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3891862100" sldId="258"/>
            <ac:spMk id="31" creationId="{586B4EF9-43BA-4655-A6FF-1D8E21574C95}"/>
          </ac:spMkLst>
        </pc:spChg>
        <pc:picChg chg="mod">
          <ac:chgData name="김정훈" userId="S::jeonghunkim@office.khu.ac.kr::149fd67c-e827-4e62-b2c9-b7a68097b2d4" providerId="AD" clId="Web-{315E42E5-0330-0F98-6399-339570E9BC12}" dt="2021-10-04T13:08:26.486" v="300"/>
          <ac:picMkLst>
            <pc:docMk/>
            <pc:sldMk cId="3891862100" sldId="258"/>
            <ac:picMk id="12" creationId="{BFEBD05F-51CE-4BA3-B7FA-0CD0D2DCFFF4}"/>
          </ac:picMkLst>
        </pc:picChg>
        <pc:picChg chg="mod">
          <ac:chgData name="김정훈" userId="S::jeonghunkim@office.khu.ac.kr::149fd67c-e827-4e62-b2c9-b7a68097b2d4" providerId="AD" clId="Web-{315E42E5-0330-0F98-6399-339570E9BC12}" dt="2021-10-04T13:08:26.486" v="300"/>
          <ac:picMkLst>
            <pc:docMk/>
            <pc:sldMk cId="3891862100" sldId="258"/>
            <ac:picMk id="15" creationId="{30E238CF-B8E8-4292-B950-41864A4305B6}"/>
          </ac:picMkLst>
        </pc:picChg>
      </pc:sldChg>
      <pc:sldChg chg="addSp delSp modSp new mod setBg modClrScheme delDesignElem chgLayout">
        <pc:chgData name="김정훈" userId="S::jeonghunkim@office.khu.ac.kr::149fd67c-e827-4e62-b2c9-b7a68097b2d4" providerId="AD" clId="Web-{315E42E5-0330-0F98-6399-339570E9BC12}" dt="2021-10-04T14:17:24.748" v="528"/>
        <pc:sldMkLst>
          <pc:docMk/>
          <pc:sldMk cId="3732451282" sldId="259"/>
        </pc:sldMkLst>
        <pc:spChg chg="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3732451282" sldId="259"/>
            <ac:spMk id="2" creationId="{2F3BA78A-4656-4737-B66C-1DC9142123E7}"/>
          </ac:spMkLst>
        </pc:spChg>
        <pc:spChg chg="del">
          <ac:chgData name="김정훈" userId="S::jeonghunkim@office.khu.ac.kr::149fd67c-e827-4e62-b2c9-b7a68097b2d4" providerId="AD" clId="Web-{315E42E5-0330-0F98-6399-339570E9BC12}" dt="2021-10-04T13:14:45.931" v="301"/>
          <ac:spMkLst>
            <pc:docMk/>
            <pc:sldMk cId="3732451282" sldId="259"/>
            <ac:spMk id="3" creationId="{C8AACCE5-F5EB-45AB-9D95-E303DCA7FE17}"/>
          </ac:spMkLst>
        </pc:spChg>
        <pc:spChg chg="add 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3732451282" sldId="259"/>
            <ac:spMk id="8" creationId="{E2CE2E07-3B12-428E-A4D4-F8AA9B7CADA0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3:17:09.652" v="313"/>
          <ac:spMkLst>
            <pc:docMk/>
            <pc:sldMk cId="3732451282" sldId="259"/>
            <ac:spMk id="9" creationId="{A4AC5506-6312-4701-8D3C-40187889A947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3:17:29.840" v="317"/>
          <ac:spMkLst>
            <pc:docMk/>
            <pc:sldMk cId="3732451282" sldId="259"/>
            <ac:spMk id="11" creationId="{1A95671B-3CC6-4792-9114-B74FAEA224E6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3732451282" sldId="259"/>
            <ac:spMk id="16" creationId="{F0DCC097-1DB8-4B6D-85D0-6FBA0E1CA4BA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3732451282" sldId="259"/>
            <ac:spMk id="18" creationId="{E0B58608-23C8-4441-994D-C6823EEE1DB7}"/>
          </ac:spMkLst>
        </pc:spChg>
        <pc:picChg chg="add mod ord">
          <ac:chgData name="김정훈" userId="S::jeonghunkim@office.khu.ac.kr::149fd67c-e827-4e62-b2c9-b7a68097b2d4" providerId="AD" clId="Web-{315E42E5-0330-0F98-6399-339570E9BC12}" dt="2021-10-04T13:17:29.840" v="317"/>
          <ac:picMkLst>
            <pc:docMk/>
            <pc:sldMk cId="3732451282" sldId="259"/>
            <ac:picMk id="4" creationId="{42293C64-8A28-4622-9BD7-952F1ADDF9BA}"/>
          </ac:picMkLst>
        </pc:picChg>
        <pc:picChg chg="add del mod">
          <ac:chgData name="김정훈" userId="S::jeonghunkim@office.khu.ac.kr::149fd67c-e827-4e62-b2c9-b7a68097b2d4" providerId="AD" clId="Web-{315E42E5-0330-0F98-6399-339570E9BC12}" dt="2021-10-04T13:16:50.964" v="311"/>
          <ac:picMkLst>
            <pc:docMk/>
            <pc:sldMk cId="3732451282" sldId="259"/>
            <ac:picMk id="5" creationId="{726BC308-6245-4B5C-BA1A-403676BA2848}"/>
          </ac:picMkLst>
        </pc:picChg>
      </pc:sldChg>
      <pc:sldChg chg="addSp delSp modSp new mod setBg modClrScheme setClrOvrMap delDesignElem chgLayout">
        <pc:chgData name="김정훈" userId="S::jeonghunkim@office.khu.ac.kr::149fd67c-e827-4e62-b2c9-b7a68097b2d4" providerId="AD" clId="Web-{315E42E5-0330-0F98-6399-339570E9BC12}" dt="2021-10-04T14:17:24.748" v="528"/>
        <pc:sldMkLst>
          <pc:docMk/>
          <pc:sldMk cId="776746870" sldId="260"/>
        </pc:sldMkLst>
        <pc:spChg chg="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776746870" sldId="260"/>
            <ac:spMk id="2" creationId="{6E91A8B9-38A6-401C-9793-296F7EC6D13D}"/>
          </ac:spMkLst>
        </pc:spChg>
        <pc:spChg chg="del">
          <ac:chgData name="김정훈" userId="S::jeonghunkim@office.khu.ac.kr::149fd67c-e827-4e62-b2c9-b7a68097b2d4" providerId="AD" clId="Web-{315E42E5-0330-0F98-6399-339570E9BC12}" dt="2021-10-04T12:32:08.442" v="87"/>
          <ac:spMkLst>
            <pc:docMk/>
            <pc:sldMk cId="776746870" sldId="260"/>
            <ac:spMk id="3" creationId="{3FFDA53C-3864-4672-8109-0BB224FA4B41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8:54.055" v="95"/>
          <ac:spMkLst>
            <pc:docMk/>
            <pc:sldMk cId="776746870" sldId="260"/>
            <ac:spMk id="8" creationId="{80403979-FDE5-4FC5-96E6-D7510C0B1CD9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8:54.055" v="95"/>
          <ac:spMkLst>
            <pc:docMk/>
            <pc:sldMk cId="776746870" sldId="260"/>
            <ac:spMk id="9" creationId="{003713C1-2FB2-413B-BF91-3AE41726FB7A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8:40.743" v="93"/>
          <ac:spMkLst>
            <pc:docMk/>
            <pc:sldMk cId="776746870" sldId="260"/>
            <ac:spMk id="10" creationId="{347C4960-F899-4CC9-8C4E-ADCCC19289BB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8:54.055" v="95"/>
          <ac:spMkLst>
            <pc:docMk/>
            <pc:sldMk cId="776746870" sldId="260"/>
            <ac:spMk id="11" creationId="{90795B4D-5022-4A7F-A01D-8D880B7CDBE6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8:54.055" v="95"/>
          <ac:spMkLst>
            <pc:docMk/>
            <pc:sldMk cId="776746870" sldId="260"/>
            <ac:spMk id="12" creationId="{AFD19018-DE7C-4796-ADF2-AD2EB0FC0D9C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8:40.743" v="93"/>
          <ac:spMkLst>
            <pc:docMk/>
            <pc:sldMk cId="776746870" sldId="260"/>
            <ac:spMk id="13" creationId="{26FF42C2-EA15-4154-B242-E98E88CED99C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8:54.055" v="95"/>
          <ac:spMkLst>
            <pc:docMk/>
            <pc:sldMk cId="776746870" sldId="260"/>
            <ac:spMk id="14" creationId="{B1A0A2C2-4F85-44AF-8708-8DCA4B550CB8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8:40.743" v="93"/>
          <ac:spMkLst>
            <pc:docMk/>
            <pc:sldMk cId="776746870" sldId="260"/>
            <ac:spMk id="15" creationId="{D79DE9F7-28C4-4856-BA57-D696E124C137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9:16.243" v="97"/>
          <ac:spMkLst>
            <pc:docMk/>
            <pc:sldMk cId="776746870" sldId="260"/>
            <ac:spMk id="16" creationId="{0550F5B9-399F-4FAD-AE6C-ED65F9A43A74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8:40.743" v="93"/>
          <ac:spMkLst>
            <pc:docMk/>
            <pc:sldMk cId="776746870" sldId="260"/>
            <ac:spMk id="17" creationId="{E1F9ED9C-121B-44C6-A308-5824769C40D5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9:16.243" v="97"/>
          <ac:spMkLst>
            <pc:docMk/>
            <pc:sldMk cId="776746870" sldId="260"/>
            <ac:spMk id="18" creationId="{C062E60F-5CD4-4268-8359-8076634680E5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8:40.743" v="93"/>
          <ac:spMkLst>
            <pc:docMk/>
            <pc:sldMk cId="776746870" sldId="260"/>
            <ac:spMk id="19" creationId="{4A5F8185-F27B-4E99-A06C-007336FE3F2D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9:16.243" v="97"/>
          <ac:spMkLst>
            <pc:docMk/>
            <pc:sldMk cId="776746870" sldId="260"/>
            <ac:spMk id="20" creationId="{BB341EC3-1810-4D33-BA3F-E2D0AA0ECFB6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9:16.243" v="97"/>
          <ac:spMkLst>
            <pc:docMk/>
            <pc:sldMk cId="776746870" sldId="260"/>
            <ac:spMk id="21" creationId="{10127CDE-2B99-47A8-BB3C-7D17519105E0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9:16.243" v="97"/>
          <ac:spMkLst>
            <pc:docMk/>
            <pc:sldMk cId="776746870" sldId="260"/>
            <ac:spMk id="22" creationId="{9D0DA897-892C-4D1B-8431-3BA81E163F0F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9:48.275" v="101"/>
          <ac:spMkLst>
            <pc:docMk/>
            <pc:sldMk cId="776746870" sldId="260"/>
            <ac:spMk id="23" creationId="{26FF42C2-EA15-4154-B242-E98E88CED99C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9:48.275" v="101"/>
          <ac:spMkLst>
            <pc:docMk/>
            <pc:sldMk cId="776746870" sldId="260"/>
            <ac:spMk id="24" creationId="{D79DE9F7-28C4-4856-BA57-D696E124C137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9:48.275" v="101"/>
          <ac:spMkLst>
            <pc:docMk/>
            <pc:sldMk cId="776746870" sldId="260"/>
            <ac:spMk id="25" creationId="{E1F9ED9C-121B-44C6-A308-5824769C40D5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49:48.275" v="101"/>
          <ac:spMkLst>
            <pc:docMk/>
            <pc:sldMk cId="776746870" sldId="260"/>
            <ac:spMk id="26" creationId="{4A5F8185-F27B-4E99-A06C-007336FE3F2D}"/>
          </ac:spMkLst>
        </pc:spChg>
        <pc:spChg chg="add del mod">
          <ac:chgData name="김정훈" userId="S::jeonghunkim@office.khu.ac.kr::149fd67c-e827-4e62-b2c9-b7a68097b2d4" providerId="AD" clId="Web-{315E42E5-0330-0F98-6399-339570E9BC12}" dt="2021-10-04T12:52:48.701" v="121"/>
          <ac:spMkLst>
            <pc:docMk/>
            <pc:sldMk cId="776746870" sldId="260"/>
            <ac:spMk id="27" creationId="{347C4960-F899-4CC9-8C4E-ADCCC19289BB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52:57.123" v="123"/>
          <ac:spMkLst>
            <pc:docMk/>
            <pc:sldMk cId="776746870" sldId="260"/>
            <ac:spMk id="32" creationId="{0550F5B9-399F-4FAD-AE6C-ED65F9A43A74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52:57.123" v="123"/>
          <ac:spMkLst>
            <pc:docMk/>
            <pc:sldMk cId="776746870" sldId="260"/>
            <ac:spMk id="34" creationId="{C062E60F-5CD4-4268-8359-8076634680E5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52:57.123" v="123"/>
          <ac:spMkLst>
            <pc:docMk/>
            <pc:sldMk cId="776746870" sldId="260"/>
            <ac:spMk id="36" creationId="{BB341EC3-1810-4D33-BA3F-E2D0AA0ECFB6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2:52:57.123" v="123"/>
          <ac:spMkLst>
            <pc:docMk/>
            <pc:sldMk cId="776746870" sldId="260"/>
            <ac:spMk id="38" creationId="{10127CDE-2B99-47A8-BB3C-7D17519105E0}"/>
          </ac:spMkLst>
        </pc:spChg>
        <pc:spChg chg="add 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776746870" sldId="260"/>
            <ac:spMk id="42" creationId="{78945372-DB84-4311-BC48-EEBC21480C3C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776746870" sldId="260"/>
            <ac:spMk id="45" creationId="{0550F5B9-399F-4FAD-AE6C-ED65F9A43A74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776746870" sldId="260"/>
            <ac:spMk id="47" creationId="{C062E60F-5CD4-4268-8359-8076634680E5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776746870" sldId="260"/>
            <ac:spMk id="49" creationId="{BB341EC3-1810-4D33-BA3F-E2D0AA0ECFB6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776746870" sldId="260"/>
            <ac:spMk id="51" creationId="{10127CDE-2B99-47A8-BB3C-7D17519105E0}"/>
          </ac:spMkLst>
        </pc:spChg>
        <pc:picChg chg="add del mod ord">
          <ac:chgData name="김정훈" userId="S::jeonghunkim@office.khu.ac.kr::149fd67c-e827-4e62-b2c9-b7a68097b2d4" providerId="AD" clId="Web-{315E42E5-0330-0F98-6399-339570E9BC12}" dt="2021-10-04T12:50:38.542" v="113"/>
          <ac:picMkLst>
            <pc:docMk/>
            <pc:sldMk cId="776746870" sldId="260"/>
            <ac:picMk id="4" creationId="{DDC12A58-C397-4A5E-9567-968397FE361B}"/>
          </ac:picMkLst>
        </pc:picChg>
        <pc:picChg chg="add mod">
          <ac:chgData name="김정훈" userId="S::jeonghunkim@office.khu.ac.kr::149fd67c-e827-4e62-b2c9-b7a68097b2d4" providerId="AD" clId="Web-{315E42E5-0330-0F98-6399-339570E9BC12}" dt="2021-10-04T12:53:52.343" v="137" actId="1076"/>
          <ac:picMkLst>
            <pc:docMk/>
            <pc:sldMk cId="776746870" sldId="260"/>
            <ac:picMk id="5" creationId="{2798DE39-1F9B-4473-837D-C72FD742F4D6}"/>
          </ac:picMkLst>
        </pc:picChg>
        <pc:picChg chg="add mod">
          <ac:chgData name="김정훈" userId="S::jeonghunkim@office.khu.ac.kr::149fd67c-e827-4e62-b2c9-b7a68097b2d4" providerId="AD" clId="Web-{315E42E5-0330-0F98-6399-339570E9BC12}" dt="2021-10-04T12:53:44.452" v="135" actId="1076"/>
          <ac:picMkLst>
            <pc:docMk/>
            <pc:sldMk cId="776746870" sldId="260"/>
            <ac:picMk id="6" creationId="{6FA22225-5534-43F8-8C30-1A5492F7A00E}"/>
          </ac:picMkLst>
        </pc:picChg>
        <pc:picChg chg="add mod ord">
          <ac:chgData name="김정훈" userId="S::jeonghunkim@office.khu.ac.kr::149fd67c-e827-4e62-b2c9-b7a68097b2d4" providerId="AD" clId="Web-{315E42E5-0330-0F98-6399-339570E9BC12}" dt="2021-10-04T12:53:41.171" v="134" actId="1076"/>
          <ac:picMkLst>
            <pc:docMk/>
            <pc:sldMk cId="776746870" sldId="260"/>
            <ac:picMk id="7" creationId="{ADD8751F-413A-409E-A40F-EF9394A84AF8}"/>
          </ac:picMkLst>
        </pc:picChg>
      </pc:sldChg>
      <pc:sldChg chg="addSp delSp modSp new mod setBg modClrScheme setClrOvrMap delDesignElem chgLayout">
        <pc:chgData name="김정훈" userId="S::jeonghunkim@office.khu.ac.kr::149fd67c-e827-4e62-b2c9-b7a68097b2d4" providerId="AD" clId="Web-{315E42E5-0330-0F98-6399-339570E9BC12}" dt="2021-10-04T14:17:24.748" v="528"/>
        <pc:sldMkLst>
          <pc:docMk/>
          <pc:sldMk cId="1249789913" sldId="261"/>
        </pc:sldMkLst>
        <pc:spChg chg="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49789913" sldId="261"/>
            <ac:spMk id="2" creationId="{E1798631-BE8D-4DC6-9DF3-5B786B520064}"/>
          </ac:spMkLst>
        </pc:spChg>
        <pc:spChg chg="del">
          <ac:chgData name="김정훈" userId="S::jeonghunkim@office.khu.ac.kr::149fd67c-e827-4e62-b2c9-b7a68097b2d4" providerId="AD" clId="Web-{315E42E5-0330-0F98-6399-339570E9BC12}" dt="2021-10-04T12:58:21.021" v="202"/>
          <ac:spMkLst>
            <pc:docMk/>
            <pc:sldMk cId="1249789913" sldId="261"/>
            <ac:spMk id="3" creationId="{F85E6896-823E-46DA-A477-C854E9AE2131}"/>
          </ac:spMkLst>
        </pc:spChg>
        <pc:spChg chg="add 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49789913" sldId="261"/>
            <ac:spMk id="13" creationId="{844C93EC-8690-4189-860F-6A7B3C34F881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49789913" sldId="261"/>
            <ac:spMk id="16" creationId="{AEECF78C-1048-456C-88A0-441412321169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49789913" sldId="261"/>
            <ac:spMk id="18" creationId="{F4C8155D-EBB3-4B50-B945-2D47A2C5CE37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49789913" sldId="261"/>
            <ac:spMk id="20" creationId="{EE99A833-6C48-4919-98F7-4D15C73698E6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49789913" sldId="261"/>
            <ac:spMk id="22" creationId="{CF523106-7311-45AB-A97A-9BE6E22AC5EB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49789913" sldId="261"/>
            <ac:spMk id="24" creationId="{7C1CFE70-2BD5-4661-8AF9-D097E65E70CE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49789913" sldId="261"/>
            <ac:spMk id="26" creationId="{5A6B4445-DDB3-4971-8FBA-4DCAF08C09F4}"/>
          </ac:spMkLst>
        </pc:spChg>
        <pc:picChg chg="add mod ord">
          <ac:chgData name="김정훈" userId="S::jeonghunkim@office.khu.ac.kr::149fd67c-e827-4e62-b2c9-b7a68097b2d4" providerId="AD" clId="Web-{315E42E5-0330-0F98-6399-339570E9BC12}" dt="2021-10-04T13:02:57.355" v="220"/>
          <ac:picMkLst>
            <pc:docMk/>
            <pc:sldMk cId="1249789913" sldId="261"/>
            <ac:picMk id="4" creationId="{568B41C0-70CD-463F-A021-10AF2CD9C373}"/>
          </ac:picMkLst>
        </pc:picChg>
        <pc:picChg chg="add mod ord">
          <ac:chgData name="김정훈" userId="S::jeonghunkim@office.khu.ac.kr::149fd67c-e827-4e62-b2c9-b7a68097b2d4" providerId="AD" clId="Web-{315E42E5-0330-0F98-6399-339570E9BC12}" dt="2021-10-04T13:02:57.355" v="220"/>
          <ac:picMkLst>
            <pc:docMk/>
            <pc:sldMk cId="1249789913" sldId="261"/>
            <ac:picMk id="5" creationId="{FDE2A9BE-D7A9-4765-AD25-C164C3E5B3A5}"/>
          </ac:picMkLst>
        </pc:picChg>
        <pc:picChg chg="add mod ord">
          <ac:chgData name="김정훈" userId="S::jeonghunkim@office.khu.ac.kr::149fd67c-e827-4e62-b2c9-b7a68097b2d4" providerId="AD" clId="Web-{315E42E5-0330-0F98-6399-339570E9BC12}" dt="2021-10-04T13:02:57.355" v="220"/>
          <ac:picMkLst>
            <pc:docMk/>
            <pc:sldMk cId="1249789913" sldId="261"/>
            <ac:picMk id="6" creationId="{1D8B0BC5-81F7-4DF6-B2DA-6C72EAFE37D3}"/>
          </ac:picMkLst>
        </pc:picChg>
        <pc:picChg chg="add mod">
          <ac:chgData name="김정훈" userId="S::jeonghunkim@office.khu.ac.kr::149fd67c-e827-4e62-b2c9-b7a68097b2d4" providerId="AD" clId="Web-{315E42E5-0330-0F98-6399-339570E9BC12}" dt="2021-10-04T13:02:57.355" v="220"/>
          <ac:picMkLst>
            <pc:docMk/>
            <pc:sldMk cId="1249789913" sldId="261"/>
            <ac:picMk id="7" creationId="{B291CAB8-58D5-4B01-B4B4-AD53A1E19BA9}"/>
          </ac:picMkLst>
        </pc:picChg>
        <pc:picChg chg="add mod">
          <ac:chgData name="김정훈" userId="S::jeonghunkim@office.khu.ac.kr::149fd67c-e827-4e62-b2c9-b7a68097b2d4" providerId="AD" clId="Web-{315E42E5-0330-0F98-6399-339570E9BC12}" dt="2021-10-04T13:02:57.355" v="220"/>
          <ac:picMkLst>
            <pc:docMk/>
            <pc:sldMk cId="1249789913" sldId="261"/>
            <ac:picMk id="8" creationId="{D9B181E2-A553-4CC6-AEBA-7B34BADE0D42}"/>
          </ac:picMkLst>
        </pc:picChg>
        <pc:picChg chg="add mod">
          <ac:chgData name="김정훈" userId="S::jeonghunkim@office.khu.ac.kr::149fd67c-e827-4e62-b2c9-b7a68097b2d4" providerId="AD" clId="Web-{315E42E5-0330-0F98-6399-339570E9BC12}" dt="2021-10-04T13:02:57.355" v="220"/>
          <ac:picMkLst>
            <pc:docMk/>
            <pc:sldMk cId="1249789913" sldId="261"/>
            <ac:picMk id="9" creationId="{47386300-B6B1-4B11-A49D-0F6606D4721A}"/>
          </ac:picMkLst>
        </pc:picChg>
      </pc:sldChg>
      <pc:sldChg chg="addSp delSp modSp new mod setBg modClrScheme delDesignElem chgLayout">
        <pc:chgData name="김정훈" userId="S::jeonghunkim@office.khu.ac.kr::149fd67c-e827-4e62-b2c9-b7a68097b2d4" providerId="AD" clId="Web-{315E42E5-0330-0F98-6399-339570E9BC12}" dt="2021-10-04T14:17:24.748" v="528"/>
        <pc:sldMkLst>
          <pc:docMk/>
          <pc:sldMk cId="2776263970" sldId="262"/>
        </pc:sldMkLst>
        <pc:spChg chg="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2776263970" sldId="262"/>
            <ac:spMk id="2" creationId="{4DE3A9B7-B4D1-4608-A248-36695F9C2DA6}"/>
          </ac:spMkLst>
        </pc:spChg>
        <pc:spChg chg="del">
          <ac:chgData name="김정훈" userId="S::jeonghunkim@office.khu.ac.kr::149fd67c-e827-4e62-b2c9-b7a68097b2d4" providerId="AD" clId="Web-{315E42E5-0330-0F98-6399-339570E9BC12}" dt="2021-10-04T14:12:54.368" v="479"/>
          <ac:spMkLst>
            <pc:docMk/>
            <pc:sldMk cId="2776263970" sldId="262"/>
            <ac:spMk id="3" creationId="{BB09DEC4-E595-4340-A92A-2E9621CBCCA9}"/>
          </ac:spMkLst>
        </pc:spChg>
        <pc:spChg chg="add del mod">
          <ac:chgData name="김정훈" userId="S::jeonghunkim@office.khu.ac.kr::149fd67c-e827-4e62-b2c9-b7a68097b2d4" providerId="AD" clId="Web-{315E42E5-0330-0F98-6399-339570E9BC12}" dt="2021-10-04T14:13:22.682" v="485"/>
          <ac:spMkLst>
            <pc:docMk/>
            <pc:sldMk cId="2776263970" sldId="262"/>
            <ac:spMk id="7" creationId="{6692488F-25B4-44AC-BDB3-76661629369E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2776263970" sldId="262"/>
            <ac:spMk id="16" creationId="{42A5316D-ED2F-4F89-B4B4-8D9240B1A348}"/>
          </ac:spMkLst>
        </pc:spChg>
        <pc:picChg chg="add del mod ord">
          <ac:chgData name="김정훈" userId="S::jeonghunkim@office.khu.ac.kr::149fd67c-e827-4e62-b2c9-b7a68097b2d4" providerId="AD" clId="Web-{315E42E5-0330-0F98-6399-339570E9BC12}" dt="2021-10-04T14:13:15.072" v="484"/>
          <ac:picMkLst>
            <pc:docMk/>
            <pc:sldMk cId="2776263970" sldId="262"/>
            <ac:picMk id="4" creationId="{FA4D7DB8-4C19-4244-AEA7-58D692355E7C}"/>
          </ac:picMkLst>
        </pc:picChg>
        <pc:picChg chg="add mod">
          <ac:chgData name="김정훈" userId="S::jeonghunkim@office.khu.ac.kr::149fd67c-e827-4e62-b2c9-b7a68097b2d4" providerId="AD" clId="Web-{315E42E5-0330-0F98-6399-339570E9BC12}" dt="2021-10-04T14:15:56.044" v="515"/>
          <ac:picMkLst>
            <pc:docMk/>
            <pc:sldMk cId="2776263970" sldId="262"/>
            <ac:picMk id="5" creationId="{827754B5-56C9-4162-B8D5-30BD72D3AE8F}"/>
          </ac:picMkLst>
        </pc:picChg>
        <pc:picChg chg="add del mod">
          <ac:chgData name="김정훈" userId="S::jeonghunkim@office.khu.ac.kr::149fd67c-e827-4e62-b2c9-b7a68097b2d4" providerId="AD" clId="Web-{315E42E5-0330-0F98-6399-339570E9BC12}" dt="2021-10-04T14:15:56.044" v="515"/>
          <ac:picMkLst>
            <pc:docMk/>
            <pc:sldMk cId="2776263970" sldId="262"/>
            <ac:picMk id="8" creationId="{6E6DA3C1-6C48-4E48-84DD-16BB3F73FB82}"/>
          </ac:picMkLst>
        </pc:picChg>
        <pc:picChg chg="add del mod">
          <ac:chgData name="김정훈" userId="S::jeonghunkim@office.khu.ac.kr::149fd67c-e827-4e62-b2c9-b7a68097b2d4" providerId="AD" clId="Web-{315E42E5-0330-0F98-6399-339570E9BC12}" dt="2021-10-04T14:15:41.168" v="511"/>
          <ac:picMkLst>
            <pc:docMk/>
            <pc:sldMk cId="2776263970" sldId="262"/>
            <ac:picMk id="9" creationId="{907BA777-29DE-4925-A2D7-1423DD877C7E}"/>
          </ac:picMkLst>
        </pc:picChg>
        <pc:picChg chg="add del mod">
          <ac:chgData name="김정훈" userId="S::jeonghunkim@office.khu.ac.kr::149fd67c-e827-4e62-b2c9-b7a68097b2d4" providerId="AD" clId="Web-{315E42E5-0330-0F98-6399-339570E9BC12}" dt="2021-10-04T14:15:40.247" v="510"/>
          <ac:picMkLst>
            <pc:docMk/>
            <pc:sldMk cId="2776263970" sldId="262"/>
            <ac:picMk id="10" creationId="{361F67A6-C191-4695-AF5C-1A7B470DB8B3}"/>
          </ac:picMkLst>
        </pc:picChg>
        <pc:picChg chg="add del mod">
          <ac:chgData name="김정훈" userId="S::jeonghunkim@office.khu.ac.kr::149fd67c-e827-4e62-b2c9-b7a68097b2d4" providerId="AD" clId="Web-{315E42E5-0330-0F98-6399-339570E9BC12}" dt="2021-10-04T14:15:39.262" v="509"/>
          <ac:picMkLst>
            <pc:docMk/>
            <pc:sldMk cId="2776263970" sldId="262"/>
            <ac:picMk id="11" creationId="{2E1CCFDF-92C6-4FA8-909A-7C078017625D}"/>
          </ac:picMkLst>
        </pc:picChg>
        <pc:picChg chg="add del mod">
          <ac:chgData name="김정훈" userId="S::jeonghunkim@office.khu.ac.kr::149fd67c-e827-4e62-b2c9-b7a68097b2d4" providerId="AD" clId="Web-{315E42E5-0330-0F98-6399-339570E9BC12}" dt="2021-10-04T14:15:38.481" v="508"/>
          <ac:picMkLst>
            <pc:docMk/>
            <pc:sldMk cId="2776263970" sldId="262"/>
            <ac:picMk id="12" creationId="{C27111DC-65FE-4DE7-BB2D-F10CB689B610}"/>
          </ac:picMkLst>
        </pc:picChg>
        <pc:picChg chg="add del mod">
          <ac:chgData name="김정훈" userId="S::jeonghunkim@office.khu.ac.kr::149fd67c-e827-4e62-b2c9-b7a68097b2d4" providerId="AD" clId="Web-{315E42E5-0330-0F98-6399-339570E9BC12}" dt="2021-10-04T14:15:37.372" v="507"/>
          <ac:picMkLst>
            <pc:docMk/>
            <pc:sldMk cId="2776263970" sldId="262"/>
            <ac:picMk id="13" creationId="{B2B20F52-001E-4CD7-A35C-C562BD32A0A2}"/>
          </ac:picMkLst>
        </pc:picChg>
        <pc:picChg chg="add del mod">
          <ac:chgData name="김정훈" userId="S::jeonghunkim@office.khu.ac.kr::149fd67c-e827-4e62-b2c9-b7a68097b2d4" providerId="AD" clId="Web-{315E42E5-0330-0F98-6399-339570E9BC12}" dt="2021-10-04T14:15:34.621" v="504"/>
          <ac:picMkLst>
            <pc:docMk/>
            <pc:sldMk cId="2776263970" sldId="262"/>
            <ac:picMk id="14" creationId="{27A0A5C6-2515-41DF-B350-48AECC6F535A}"/>
          </ac:picMkLst>
        </pc:picChg>
        <pc:picChg chg="add del mod">
          <ac:chgData name="김정훈" userId="S::jeonghunkim@office.khu.ac.kr::149fd67c-e827-4e62-b2c9-b7a68097b2d4" providerId="AD" clId="Web-{315E42E5-0330-0F98-6399-339570E9BC12}" dt="2021-10-04T14:15:31.496" v="501"/>
          <ac:picMkLst>
            <pc:docMk/>
            <pc:sldMk cId="2776263970" sldId="262"/>
            <ac:picMk id="15" creationId="{D9C7164B-2776-42A1-A9C7-B44877FDBB79}"/>
          </ac:picMkLst>
        </pc:picChg>
      </pc:sldChg>
      <pc:sldChg chg="modSp new del">
        <pc:chgData name="김정훈" userId="S::jeonghunkim@office.khu.ac.kr::149fd67c-e827-4e62-b2c9-b7a68097b2d4" providerId="AD" clId="Web-{315E42E5-0330-0F98-6399-339570E9BC12}" dt="2021-10-04T13:34:42.600" v="475"/>
        <pc:sldMkLst>
          <pc:docMk/>
          <pc:sldMk cId="2953494033" sldId="263"/>
        </pc:sldMkLst>
        <pc:spChg chg="mod">
          <ac:chgData name="김정훈" userId="S::jeonghunkim@office.khu.ac.kr::149fd67c-e827-4e62-b2c9-b7a68097b2d4" providerId="AD" clId="Web-{315E42E5-0330-0F98-6399-339570E9BC12}" dt="2021-10-04T10:07:58.140" v="86" actId="20577"/>
          <ac:spMkLst>
            <pc:docMk/>
            <pc:sldMk cId="2953494033" sldId="263"/>
            <ac:spMk id="2" creationId="{20199C73-5CAA-44FA-9015-BF139AD828E7}"/>
          </ac:spMkLst>
        </pc:spChg>
      </pc:sldChg>
      <pc:sldChg chg="addSp delSp modSp add mod replId setBg modClrScheme delDesignElem chgLayout">
        <pc:chgData name="김정훈" userId="S::jeonghunkim@office.khu.ac.kr::149fd67c-e827-4e62-b2c9-b7a68097b2d4" providerId="AD" clId="Web-{315E42E5-0330-0F98-6399-339570E9BC12}" dt="2021-10-04T14:17:24.748" v="528"/>
        <pc:sldMkLst>
          <pc:docMk/>
          <pc:sldMk cId="122458835" sldId="264"/>
        </pc:sldMkLst>
        <pc:spChg chg="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2458835" sldId="264"/>
            <ac:spMk id="2" creationId="{2F3BA78A-4656-4737-B66C-1DC9142123E7}"/>
          </ac:spMkLst>
        </pc:spChg>
        <pc:spChg chg="add 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2458835" sldId="264"/>
            <ac:spMk id="6" creationId="{A885D4F1-CEDB-4DF0-9F9F-7BA555E386A0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2458835" sldId="264"/>
            <ac:spMk id="11" creationId="{7FF47CB7-972F-479F-A36D-9E72D26EC8DA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2458835" sldId="264"/>
            <ac:spMk id="13" creationId="{0D153B68-5844-490D-8E67-F616D6D721CA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122458835" sldId="264"/>
            <ac:spMk id="15" creationId="{9A0D773F-7A7D-4DBB-9DEA-86BB8B8F4BC8}"/>
          </ac:spMkLst>
        </pc:spChg>
        <pc:picChg chg="del">
          <ac:chgData name="김정훈" userId="S::jeonghunkim@office.khu.ac.kr::149fd67c-e827-4e62-b2c9-b7a68097b2d4" providerId="AD" clId="Web-{315E42E5-0330-0F98-6399-339570E9BC12}" dt="2021-10-04T13:16:49.105" v="310"/>
          <ac:picMkLst>
            <pc:docMk/>
            <pc:sldMk cId="122458835" sldId="264"/>
            <ac:picMk id="4" creationId="{42293C64-8A28-4622-9BD7-952F1ADDF9BA}"/>
          </ac:picMkLst>
        </pc:picChg>
        <pc:picChg chg="mod ord">
          <ac:chgData name="김정훈" userId="S::jeonghunkim@office.khu.ac.kr::149fd67c-e827-4e62-b2c9-b7a68097b2d4" providerId="AD" clId="Web-{315E42E5-0330-0F98-6399-339570E9BC12}" dt="2021-10-04T13:17:51.575" v="320"/>
          <ac:picMkLst>
            <pc:docMk/>
            <pc:sldMk cId="122458835" sldId="264"/>
            <ac:picMk id="5" creationId="{726BC308-6245-4B5C-BA1A-403676BA2848}"/>
          </ac:picMkLst>
        </pc:picChg>
      </pc:sldChg>
      <pc:sldChg chg="addSp delSp modSp add mod replId modClrScheme delDesignElem chgLayout">
        <pc:chgData name="김정훈" userId="S::jeonghunkim@office.khu.ac.kr::149fd67c-e827-4e62-b2c9-b7a68097b2d4" providerId="AD" clId="Web-{315E42E5-0330-0F98-6399-339570E9BC12}" dt="2021-10-04T14:17:24.748" v="528"/>
        <pc:sldMkLst>
          <pc:docMk/>
          <pc:sldMk cId="270256850" sldId="265"/>
        </pc:sldMkLst>
        <pc:spChg chg="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270256850" sldId="265"/>
            <ac:spMk id="2" creationId="{2F3BA78A-4656-4737-B66C-1DC9142123E7}"/>
          </ac:spMkLst>
        </pc:spChg>
        <pc:spChg chg="add mod">
          <ac:chgData name="김정훈" userId="S::jeonghunkim@office.khu.ac.kr::149fd67c-e827-4e62-b2c9-b7a68097b2d4" providerId="AD" clId="Web-{315E42E5-0330-0F98-6399-339570E9BC12}" dt="2021-10-04T13:21:56.711" v="337" actId="20577"/>
          <ac:spMkLst>
            <pc:docMk/>
            <pc:sldMk cId="270256850" sldId="265"/>
            <ac:spMk id="4" creationId="{A13CBD58-8352-4F1F-96A4-AFEE1A5DF37F}"/>
          </ac:spMkLst>
        </pc:spChg>
        <pc:spChg chg="mod ord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270256850" sldId="265"/>
            <ac:spMk id="6" creationId="{A885D4F1-CEDB-4DF0-9F9F-7BA555E386A0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3:21:58.711" v="339"/>
          <ac:spMkLst>
            <pc:docMk/>
            <pc:sldMk cId="270256850" sldId="265"/>
            <ac:spMk id="7" creationId="{F1E043CF-1F41-419F-8998-0403807BDCC6}"/>
          </ac:spMkLst>
        </pc:spChg>
        <pc:spChg chg="add del mod">
          <ac:chgData name="김정훈" userId="S::jeonghunkim@office.khu.ac.kr::149fd67c-e827-4e62-b2c9-b7a68097b2d4" providerId="AD" clId="Web-{315E42E5-0330-0F98-6399-339570E9BC12}" dt="2021-10-04T13:22:41.024" v="361"/>
          <ac:spMkLst>
            <pc:docMk/>
            <pc:sldMk cId="270256850" sldId="265"/>
            <ac:spMk id="8" creationId="{615397AB-BEB9-4560-A579-0B25736CA5FF}"/>
          </ac:spMkLst>
        </pc:spChg>
        <pc:spChg chg="add del mod">
          <ac:chgData name="김정훈" userId="S::jeonghunkim@office.khu.ac.kr::149fd67c-e827-4e62-b2c9-b7a68097b2d4" providerId="AD" clId="Web-{315E42E5-0330-0F98-6399-339570E9BC12}" dt="2021-10-04T13:22:39.477" v="360"/>
          <ac:spMkLst>
            <pc:docMk/>
            <pc:sldMk cId="270256850" sldId="265"/>
            <ac:spMk id="10" creationId="{3D92090D-A0BC-42E6-A8F5-FC7600F1B28D}"/>
          </ac:spMkLst>
        </pc:spChg>
        <pc:spChg chg="del">
          <ac:chgData name="김정훈" userId="S::jeonghunkim@office.khu.ac.kr::149fd67c-e827-4e62-b2c9-b7a68097b2d4" providerId="AD" clId="Web-{315E42E5-0330-0F98-6399-339570E9BC12}" dt="2021-10-04T13:23:03.993" v="362"/>
          <ac:spMkLst>
            <pc:docMk/>
            <pc:sldMk cId="270256850" sldId="265"/>
            <ac:spMk id="11" creationId="{7FF47CB7-972F-479F-A36D-9E72D26EC8DA}"/>
          </ac:spMkLst>
        </pc:spChg>
        <pc:spChg chg="del">
          <ac:chgData name="김정훈" userId="S::jeonghunkim@office.khu.ac.kr::149fd67c-e827-4e62-b2c9-b7a68097b2d4" providerId="AD" clId="Web-{315E42E5-0330-0F98-6399-339570E9BC12}" dt="2021-10-04T13:23:03.993" v="362"/>
          <ac:spMkLst>
            <pc:docMk/>
            <pc:sldMk cId="270256850" sldId="265"/>
            <ac:spMk id="13" creationId="{0D153B68-5844-490D-8E67-F616D6D721CA}"/>
          </ac:spMkLst>
        </pc:spChg>
        <pc:spChg chg="del">
          <ac:chgData name="김정훈" userId="S::jeonghunkim@office.khu.ac.kr::149fd67c-e827-4e62-b2c9-b7a68097b2d4" providerId="AD" clId="Web-{315E42E5-0330-0F98-6399-339570E9BC12}" dt="2021-10-04T13:23:03.993" v="362"/>
          <ac:spMkLst>
            <pc:docMk/>
            <pc:sldMk cId="270256850" sldId="265"/>
            <ac:spMk id="15" creationId="{9A0D773F-7A7D-4DBB-9DEA-86BB8B8F4BC8}"/>
          </ac:spMkLst>
        </pc:spChg>
        <pc:spChg chg="add mod">
          <ac:chgData name="김정훈" userId="S::jeonghunkim@office.khu.ac.kr::149fd67c-e827-4e62-b2c9-b7a68097b2d4" providerId="AD" clId="Web-{315E42E5-0330-0F98-6399-339570E9BC12}" dt="2021-10-04T13:25:44.199" v="419" actId="20577"/>
          <ac:spMkLst>
            <pc:docMk/>
            <pc:sldMk cId="270256850" sldId="265"/>
            <ac:spMk id="16" creationId="{DC949C9F-A9CE-48BC-B073-C22CD195B4BD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3:23:14.540" v="365"/>
          <ac:spMkLst>
            <pc:docMk/>
            <pc:sldMk cId="270256850" sldId="265"/>
            <ac:spMk id="20" creationId="{F821940F-7A1D-4ACC-85B4-A932898ABB37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3:23:14.540" v="365"/>
          <ac:spMkLst>
            <pc:docMk/>
            <pc:sldMk cId="270256850" sldId="265"/>
            <ac:spMk id="22" creationId="{16674508-81D3-48CF-96BF-7FC60EAA572A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3:23:21.415" v="369"/>
          <ac:spMkLst>
            <pc:docMk/>
            <pc:sldMk cId="270256850" sldId="265"/>
            <ac:spMk id="27" creationId="{F821940F-7A1D-4ACC-85B4-A932898ABB37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3:23:21.415" v="369"/>
          <ac:spMkLst>
            <pc:docMk/>
            <pc:sldMk cId="270256850" sldId="265"/>
            <ac:spMk id="29" creationId="{16674508-81D3-48CF-96BF-7FC60EAA572A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270256850" sldId="265"/>
            <ac:spMk id="34" creationId="{131BAD53-4E89-4F62-BBB7-26359763ED39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24.748" v="528"/>
          <ac:spMkLst>
            <pc:docMk/>
            <pc:sldMk cId="270256850" sldId="265"/>
            <ac:spMk id="36" creationId="{62756DA2-40EB-4C6F-B962-5822FFB54FB6}"/>
          </ac:spMkLst>
        </pc:spChg>
        <pc:picChg chg="add del mod">
          <ac:chgData name="김정훈" userId="S::jeonghunkim@office.khu.ac.kr::149fd67c-e827-4e62-b2c9-b7a68097b2d4" providerId="AD" clId="Web-{315E42E5-0330-0F98-6399-339570E9BC12}" dt="2021-10-04T13:23:36.713" v="375"/>
          <ac:picMkLst>
            <pc:docMk/>
            <pc:sldMk cId="270256850" sldId="265"/>
            <ac:picMk id="3" creationId="{B4203D29-A293-4DD5-8EF6-F4532FA232FF}"/>
          </ac:picMkLst>
        </pc:picChg>
        <pc:picChg chg="del">
          <ac:chgData name="김정훈" userId="S::jeonghunkim@office.khu.ac.kr::149fd67c-e827-4e62-b2c9-b7a68097b2d4" providerId="AD" clId="Web-{315E42E5-0330-0F98-6399-339570E9BC12}" dt="2021-10-04T13:21:15.569" v="333"/>
          <ac:picMkLst>
            <pc:docMk/>
            <pc:sldMk cId="270256850" sldId="265"/>
            <ac:picMk id="5" creationId="{726BC308-6245-4B5C-BA1A-403676BA2848}"/>
          </ac:picMkLst>
        </pc:picChg>
        <pc:picChg chg="add mod">
          <ac:chgData name="김정훈" userId="S::jeonghunkim@office.khu.ac.kr::149fd67c-e827-4e62-b2c9-b7a68097b2d4" providerId="AD" clId="Web-{315E42E5-0330-0F98-6399-339570E9BC12}" dt="2021-10-04T13:24:16.823" v="390" actId="1076"/>
          <ac:picMkLst>
            <pc:docMk/>
            <pc:sldMk cId="270256850" sldId="265"/>
            <ac:picMk id="14" creationId="{DE53D132-5E50-4D9F-98E1-C97DCD4717A6}"/>
          </ac:picMkLst>
        </pc:picChg>
      </pc:sldChg>
      <pc:sldChg chg="delSp add del replId">
        <pc:chgData name="김정훈" userId="S::jeonghunkim@office.khu.ac.kr::149fd67c-e827-4e62-b2c9-b7a68097b2d4" providerId="AD" clId="Web-{315E42E5-0330-0F98-6399-339570E9BC12}" dt="2021-10-04T13:31:32.878" v="446"/>
        <pc:sldMkLst>
          <pc:docMk/>
          <pc:sldMk cId="281115672" sldId="266"/>
        </pc:sldMkLst>
        <pc:spChg chg="del">
          <ac:chgData name="김정훈" userId="S::jeonghunkim@office.khu.ac.kr::149fd67c-e827-4e62-b2c9-b7a68097b2d4" providerId="AD" clId="Web-{315E42E5-0330-0F98-6399-339570E9BC12}" dt="2021-10-04T13:31:27.112" v="445"/>
          <ac:spMkLst>
            <pc:docMk/>
            <pc:sldMk cId="281115672" sldId="266"/>
            <ac:spMk id="16" creationId="{DC949C9F-A9CE-48BC-B073-C22CD195B4BD}"/>
          </ac:spMkLst>
        </pc:spChg>
      </pc:sldChg>
      <pc:sldChg chg="addSp delSp modSp new mod ord setBg modClrScheme addAnim delAnim modAnim setClrOvrMap chgLayout">
        <pc:chgData name="김정훈" userId="S::jeonghunkim@office.khu.ac.kr::149fd67c-e827-4e62-b2c9-b7a68097b2d4" providerId="AD" clId="Web-{315E42E5-0330-0F98-6399-339570E9BC12}" dt="2021-10-04T14:42:37.043" v="1073"/>
        <pc:sldMkLst>
          <pc:docMk/>
          <pc:sldMk cId="1666926537" sldId="266"/>
        </pc:sldMkLst>
        <pc:spChg chg="mod ord">
          <ac:chgData name="김정훈" userId="S::jeonghunkim@office.khu.ac.kr::149fd67c-e827-4e62-b2c9-b7a68097b2d4" providerId="AD" clId="Web-{315E42E5-0330-0F98-6399-339570E9BC12}" dt="2021-10-04T14:30:52.920" v="795" actId="20577"/>
          <ac:spMkLst>
            <pc:docMk/>
            <pc:sldMk cId="1666926537" sldId="266"/>
            <ac:spMk id="2" creationId="{3ABEF6B5-B150-47FF-A5FE-1ADF1D4E43B9}"/>
          </ac:spMkLst>
        </pc:spChg>
        <pc:spChg chg="del mod ord">
          <ac:chgData name="김정훈" userId="S::jeonghunkim@office.khu.ac.kr::149fd67c-e827-4e62-b2c9-b7a68097b2d4" providerId="AD" clId="Web-{315E42E5-0330-0F98-6399-339570E9BC12}" dt="2021-10-04T14:23:20.521" v="623"/>
          <ac:spMkLst>
            <pc:docMk/>
            <pc:sldMk cId="1666926537" sldId="266"/>
            <ac:spMk id="3" creationId="{A5C8087B-D482-432F-8AB0-79E6AC57B73E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4:42.850" v="627"/>
          <ac:spMkLst>
            <pc:docMk/>
            <pc:sldMk cId="1666926537" sldId="266"/>
            <ac:spMk id="4" creationId="{66B332A4-D438-4773-A77F-5ED49A448D9D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4:42.850" v="627"/>
          <ac:spMkLst>
            <pc:docMk/>
            <pc:sldMk cId="1666926537" sldId="266"/>
            <ac:spMk id="5" creationId="{DF9AD32D-FF05-44F4-BD4D-9CEE89B71EB9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0:43.779" v="789"/>
          <ac:spMkLst>
            <pc:docMk/>
            <pc:sldMk cId="1666926537" sldId="266"/>
            <ac:spMk id="6" creationId="{FFD48BC7-DC40-47DE-87EE-9F4B6ECB9ABB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4:40.663" v="625"/>
          <ac:spMkLst>
            <pc:docMk/>
            <pc:sldMk cId="1666926537" sldId="266"/>
            <ac:spMk id="7" creationId="{FFD48BC7-DC40-47DE-87EE-9F4B6ECB9ABB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0:43.779" v="789"/>
          <ac:spMkLst>
            <pc:docMk/>
            <pc:sldMk cId="1666926537" sldId="266"/>
            <ac:spMk id="8" creationId="{E502BBC7-2C76-46F3-BC24-5985BC13DB88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4:40.663" v="625"/>
          <ac:spMkLst>
            <pc:docMk/>
            <pc:sldMk cId="1666926537" sldId="266"/>
            <ac:spMk id="9" creationId="{E502BBC7-2C76-46F3-BC24-5985BC13DB88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0:43.779" v="789"/>
          <ac:spMkLst>
            <pc:docMk/>
            <pc:sldMk cId="1666926537" sldId="266"/>
            <ac:spMk id="10" creationId="{C7F28D52-2A5F-4D23-81AE-7CB8B591C7AF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4:40.663" v="625"/>
          <ac:spMkLst>
            <pc:docMk/>
            <pc:sldMk cId="1666926537" sldId="266"/>
            <ac:spMk id="11" creationId="{C7F28D52-2A5F-4D23-81AE-7CB8B591C7AF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0:43.779" v="789"/>
          <ac:spMkLst>
            <pc:docMk/>
            <pc:sldMk cId="1666926537" sldId="266"/>
            <ac:spMk id="12" creationId="{3629484E-3792-4B3D-89AD-7C8A1ED0E0D4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4:40.663" v="625"/>
          <ac:spMkLst>
            <pc:docMk/>
            <pc:sldMk cId="1666926537" sldId="266"/>
            <ac:spMk id="13" creationId="{3629484E-3792-4B3D-89AD-7C8A1ED0E0D4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0:43.779" v="789"/>
          <ac:spMkLst>
            <pc:docMk/>
            <pc:sldMk cId="1666926537" sldId="266"/>
            <ac:spMk id="18" creationId="{0671A8AE-40A1-4631-A6B8-581AFF065482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0:43.779" v="789"/>
          <ac:spMkLst>
            <pc:docMk/>
            <pc:sldMk cId="1666926537" sldId="266"/>
            <ac:spMk id="20" creationId="{AB58EF07-17C2-48CF-ABB0-EEF1F17CB8F0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0:43.779" v="789"/>
          <ac:spMkLst>
            <pc:docMk/>
            <pc:sldMk cId="1666926537" sldId="266"/>
            <ac:spMk id="22" creationId="{AF2F604E-43BE-4DC3-B983-E071523364F8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0:43.779" v="789"/>
          <ac:spMkLst>
            <pc:docMk/>
            <pc:sldMk cId="1666926537" sldId="266"/>
            <ac:spMk id="24" creationId="{08C9B587-E65E-4B52-B37C-ABEBB6E87928}"/>
          </ac:spMkLst>
        </pc:spChg>
        <pc:picChg chg="add">
          <ac:chgData name="김정훈" userId="S::jeonghunkim@office.khu.ac.kr::149fd67c-e827-4e62-b2c9-b7a68097b2d4" providerId="AD" clId="Web-{315E42E5-0330-0F98-6399-339570E9BC12}" dt="2021-10-04T14:30:43.779" v="789"/>
          <ac:picMkLst>
            <pc:docMk/>
            <pc:sldMk cId="1666926537" sldId="266"/>
            <ac:picMk id="14" creationId="{3944B285-F755-4033-9A82-9BEC399B09FE}"/>
          </ac:picMkLst>
        </pc:picChg>
      </pc:sldChg>
      <pc:sldChg chg="addSp delSp modSp new mod ord setBg modClrScheme addAnim delAnim modAnim setClrOvrMap chgLayout">
        <pc:chgData name="김정훈" userId="S::jeonghunkim@office.khu.ac.kr::149fd67c-e827-4e62-b2c9-b7a68097b2d4" providerId="AD" clId="Web-{315E42E5-0330-0F98-6399-339570E9BC12}" dt="2021-10-04T14:42:31.981" v="1072"/>
        <pc:sldMkLst>
          <pc:docMk/>
          <pc:sldMk cId="1405993567" sldId="267"/>
        </pc:sldMkLst>
        <pc:spChg chg="mod ord">
          <ac:chgData name="김정훈" userId="S::jeonghunkim@office.khu.ac.kr::149fd67c-e827-4e62-b2c9-b7a68097b2d4" providerId="AD" clId="Web-{315E42E5-0330-0F98-6399-339570E9BC12}" dt="2021-10-04T14:30:20.794" v="780" actId="20577"/>
          <ac:spMkLst>
            <pc:docMk/>
            <pc:sldMk cId="1405993567" sldId="267"/>
            <ac:spMk id="2" creationId="{04DFD8EE-5202-4DE7-9800-D46BA5B4693D}"/>
          </ac:spMkLst>
        </pc:spChg>
        <pc:spChg chg="del mod ord">
          <ac:chgData name="김정훈" userId="S::jeonghunkim@office.khu.ac.kr::149fd67c-e827-4e62-b2c9-b7a68097b2d4" providerId="AD" clId="Web-{315E42E5-0330-0F98-6399-339570E9BC12}" dt="2021-10-04T14:24:52.100" v="629"/>
          <ac:spMkLst>
            <pc:docMk/>
            <pc:sldMk cId="1405993567" sldId="267"/>
            <ac:spMk id="3" creationId="{D579959C-1C86-49B7-BBE3-28CD3D2659E8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0:14.060" v="770"/>
          <ac:spMkLst>
            <pc:docMk/>
            <pc:sldMk cId="1405993567" sldId="267"/>
            <ac:spMk id="7" creationId="{1ACA2EA0-FFD3-42EC-9406-B595015ED96E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0:14.060" v="770"/>
          <ac:spMkLst>
            <pc:docMk/>
            <pc:sldMk cId="1405993567" sldId="267"/>
            <ac:spMk id="9" creationId="{D5288BCE-665C-472A-8C43-664BCFA31E43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30:14.060" v="770"/>
          <ac:spMkLst>
            <pc:docMk/>
            <pc:sldMk cId="1405993567" sldId="267"/>
            <ac:spMk id="11" creationId="{46C57131-53A7-4C1A-BEA8-25F06A06AD29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0:14.060" v="770"/>
          <ac:spMkLst>
            <pc:docMk/>
            <pc:sldMk cId="1405993567" sldId="267"/>
            <ac:spMk id="17" creationId="{0671A8AE-40A1-4631-A6B8-581AFF065482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0:14.060" v="770"/>
          <ac:spMkLst>
            <pc:docMk/>
            <pc:sldMk cId="1405993567" sldId="267"/>
            <ac:spMk id="19" creationId="{AB58EF07-17C2-48CF-ABB0-EEF1F17CB8F0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0:14.060" v="770"/>
          <ac:spMkLst>
            <pc:docMk/>
            <pc:sldMk cId="1405993567" sldId="267"/>
            <ac:spMk id="21" creationId="{AF2F604E-43BE-4DC3-B983-E071523364F8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0:14.060" v="770"/>
          <ac:spMkLst>
            <pc:docMk/>
            <pc:sldMk cId="1405993567" sldId="267"/>
            <ac:spMk id="23" creationId="{08C9B587-E65E-4B52-B37C-ABEBB6E87928}"/>
          </ac:spMkLst>
        </pc:spChg>
        <pc:picChg chg="add">
          <ac:chgData name="김정훈" userId="S::jeonghunkim@office.khu.ac.kr::149fd67c-e827-4e62-b2c9-b7a68097b2d4" providerId="AD" clId="Web-{315E42E5-0330-0F98-6399-339570E9BC12}" dt="2021-10-04T14:30:14.060" v="770"/>
          <ac:picMkLst>
            <pc:docMk/>
            <pc:sldMk cId="1405993567" sldId="267"/>
            <ac:picMk id="13" creationId="{4E13CE70-7B77-4DC2-8A66-912B55CF5A14}"/>
          </ac:picMkLst>
        </pc:picChg>
      </pc:sldChg>
      <pc:sldChg chg="addSp delSp modSp new mod setBg modClrScheme setClrOvrMap delDesignElem chgLayout">
        <pc:chgData name="김정훈" userId="S::jeonghunkim@office.khu.ac.kr::149fd67c-e827-4e62-b2c9-b7a68097b2d4" providerId="AD" clId="Web-{315E42E5-0330-0F98-6399-339570E9BC12}" dt="2021-10-04T14:22:52.848" v="622"/>
        <pc:sldMkLst>
          <pc:docMk/>
          <pc:sldMk cId="3538770102" sldId="268"/>
        </pc:sldMkLst>
        <pc:spChg chg="del">
          <ac:chgData name="김정훈" userId="S::jeonghunkim@office.khu.ac.kr::149fd67c-e827-4e62-b2c9-b7a68097b2d4" providerId="AD" clId="Web-{315E42E5-0330-0F98-6399-339570E9BC12}" dt="2021-10-04T14:16:56.654" v="526"/>
          <ac:spMkLst>
            <pc:docMk/>
            <pc:sldMk cId="3538770102" sldId="268"/>
            <ac:spMk id="2" creationId="{07156F9C-FFED-4AC1-8535-F9017DF1A094}"/>
          </ac:spMkLst>
        </pc:spChg>
        <pc:spChg chg="del">
          <ac:chgData name="김정훈" userId="S::jeonghunkim@office.khu.ac.kr::149fd67c-e827-4e62-b2c9-b7a68097b2d4" providerId="AD" clId="Web-{315E42E5-0330-0F98-6399-339570E9BC12}" dt="2021-10-04T14:16:44.341" v="525"/>
          <ac:spMkLst>
            <pc:docMk/>
            <pc:sldMk cId="3538770102" sldId="268"/>
            <ac:spMk id="3" creationId="{2D0CFD32-06EF-4CD5-BB2A-8AE42C79260E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40.639" v="529"/>
          <ac:spMkLst>
            <pc:docMk/>
            <pc:sldMk cId="3538770102" sldId="268"/>
            <ac:spMk id="9" creationId="{32BC26D8-82FB-445E-AA49-62A77D7C1EE0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7:40.639" v="529"/>
          <ac:spMkLst>
            <pc:docMk/>
            <pc:sldMk cId="3538770102" sldId="268"/>
            <ac:spMk id="11" creationId="{CB44330D-EA18-4254-AA95-EB49948539B8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8:45.391" v="531"/>
          <ac:spMkLst>
            <pc:docMk/>
            <pc:sldMk cId="3538770102" sldId="268"/>
            <ac:spMk id="15" creationId="{3F71A625-E987-4804-B9F4-C49B28480B5B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9:01.594" v="533"/>
          <ac:spMkLst>
            <pc:docMk/>
            <pc:sldMk cId="3538770102" sldId="268"/>
            <ac:spMk id="18" creationId="{8E20FA99-AAAC-4AF3-9FAE-707420324F1C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19:01.594" v="533"/>
          <ac:spMkLst>
            <pc:docMk/>
            <pc:sldMk cId="3538770102" sldId="268"/>
            <ac:spMk id="20" creationId="{9573BE85-6043-4C3A-A7DD-483A0A5FB740}"/>
          </ac:spMkLst>
        </pc:spChg>
        <pc:spChg chg="add mod">
          <ac:chgData name="김정훈" userId="S::jeonghunkim@office.khu.ac.kr::149fd67c-e827-4e62-b2c9-b7a68097b2d4" providerId="AD" clId="Web-{315E42E5-0330-0F98-6399-339570E9BC12}" dt="2021-10-04T14:22:52.848" v="622"/>
          <ac:spMkLst>
            <pc:docMk/>
            <pc:sldMk cId="3538770102" sldId="268"/>
            <ac:spMk id="24" creationId="{A2B57A20-F1A9-4721-8BAB-D47DE77307D7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2:52.848" v="622"/>
          <ac:spMkLst>
            <pc:docMk/>
            <pc:sldMk cId="3538770102" sldId="268"/>
            <ac:spMk id="27" creationId="{56C20283-73E0-40EC-8AD8-057F581F64C2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2:52.848" v="622"/>
          <ac:spMkLst>
            <pc:docMk/>
            <pc:sldMk cId="3538770102" sldId="268"/>
            <ac:spMk id="29" creationId="{3FCC729B-E528-40C3-82D3-BA4375575E87}"/>
          </ac:spMkLst>
        </pc:spChg>
        <pc:spChg chg="add del">
          <ac:chgData name="김정훈" userId="S::jeonghunkim@office.khu.ac.kr::149fd67c-e827-4e62-b2c9-b7a68097b2d4" providerId="AD" clId="Web-{315E42E5-0330-0F98-6399-339570E9BC12}" dt="2021-10-04T14:22:52.848" v="622"/>
          <ac:spMkLst>
            <pc:docMk/>
            <pc:sldMk cId="3538770102" sldId="268"/>
            <ac:spMk id="31" creationId="{58F1FB8D-1842-4A04-998D-6CF047AB2790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22:52.848" v="622"/>
          <ac:spMkLst>
            <pc:docMk/>
            <pc:sldMk cId="3538770102" sldId="268"/>
            <ac:spMk id="36" creationId="{5AA03EDC-7067-4DFF-B672-541D016AAAB8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22:52.848" v="622"/>
          <ac:spMkLst>
            <pc:docMk/>
            <pc:sldMk cId="3538770102" sldId="268"/>
            <ac:spMk id="38" creationId="{0EBF3E39-B0BE-496A-8604-9007470FFA3A}"/>
          </ac:spMkLst>
        </pc:spChg>
        <pc:picChg chg="add del mod ord">
          <ac:chgData name="김정훈" userId="S::jeonghunkim@office.khu.ac.kr::149fd67c-e827-4e62-b2c9-b7a68097b2d4" providerId="AD" clId="Web-{315E42E5-0330-0F98-6399-339570E9BC12}" dt="2021-10-04T14:18:05.749" v="530"/>
          <ac:picMkLst>
            <pc:docMk/>
            <pc:sldMk cId="3538770102" sldId="268"/>
            <ac:picMk id="4" creationId="{113BB23A-99A4-426C-8A6B-C430DF3D9996}"/>
          </ac:picMkLst>
        </pc:picChg>
        <pc:picChg chg="add mod ord">
          <ac:chgData name="김정훈" userId="S::jeonghunkim@office.khu.ac.kr::149fd67c-e827-4e62-b2c9-b7a68097b2d4" providerId="AD" clId="Web-{315E42E5-0330-0F98-6399-339570E9BC12}" dt="2021-10-04T14:22:52.848" v="622"/>
          <ac:picMkLst>
            <pc:docMk/>
            <pc:sldMk cId="3538770102" sldId="268"/>
            <ac:picMk id="5" creationId="{B0FD891F-29DE-4BF7-93E7-6D11C7108631}"/>
          </ac:picMkLst>
        </pc:picChg>
      </pc:sldChg>
      <pc:sldChg chg="addSp modSp new mod setBg">
        <pc:chgData name="김정훈" userId="S::jeonghunkim@office.khu.ac.kr::149fd67c-e827-4e62-b2c9-b7a68097b2d4" providerId="AD" clId="Web-{315E42E5-0330-0F98-6399-339570E9BC12}" dt="2021-10-04T14:38:21.101" v="970" actId="20577"/>
        <pc:sldMkLst>
          <pc:docMk/>
          <pc:sldMk cId="726988585" sldId="269"/>
        </pc:sldMkLst>
        <pc:spChg chg="mod">
          <ac:chgData name="김정훈" userId="S::jeonghunkim@office.khu.ac.kr::149fd67c-e827-4e62-b2c9-b7a68097b2d4" providerId="AD" clId="Web-{315E42E5-0330-0F98-6399-339570E9BC12}" dt="2021-10-04T14:38:21.101" v="970" actId="20577"/>
          <ac:spMkLst>
            <pc:docMk/>
            <pc:sldMk cId="726988585" sldId="269"/>
            <ac:spMk id="2" creationId="{F895CE30-EAD5-4984-A027-5362CC20B078}"/>
          </ac:spMkLst>
        </pc:spChg>
        <pc:spChg chg="mod">
          <ac:chgData name="김정훈" userId="S::jeonghunkim@office.khu.ac.kr::149fd67c-e827-4e62-b2c9-b7a68097b2d4" providerId="AD" clId="Web-{315E42E5-0330-0F98-6399-339570E9BC12}" dt="2021-10-04T14:38:01.679" v="959"/>
          <ac:spMkLst>
            <pc:docMk/>
            <pc:sldMk cId="726988585" sldId="269"/>
            <ac:spMk id="3" creationId="{34FD266C-0B92-4CE4-84A8-036A8090ABE0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8:01.679" v="959"/>
          <ac:spMkLst>
            <pc:docMk/>
            <pc:sldMk cId="726988585" sldId="269"/>
            <ac:spMk id="8" creationId="{98DDA986-B6EE-4642-AC60-0490373E69D0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8:01.679" v="959"/>
          <ac:spMkLst>
            <pc:docMk/>
            <pc:sldMk cId="726988585" sldId="269"/>
            <ac:spMk id="10" creationId="{80B62878-12EF-4E97-A284-47BAFC30DA2E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38:01.679" v="959"/>
          <ac:spMkLst>
            <pc:docMk/>
            <pc:sldMk cId="726988585" sldId="269"/>
            <ac:spMk id="12" creationId="{6D79188D-1ED5-4705-B8C7-5D6FB7670AB3}"/>
          </ac:spMkLst>
        </pc:spChg>
      </pc:sldChg>
      <pc:sldChg chg="addSp delSp modSp new del">
        <pc:chgData name="김정훈" userId="S::jeonghunkim@office.khu.ac.kr::149fd67c-e827-4e62-b2c9-b7a68097b2d4" providerId="AD" clId="Web-{315E42E5-0330-0F98-6399-339570E9BC12}" dt="2021-10-04T14:51:05.007" v="1110"/>
        <pc:sldMkLst>
          <pc:docMk/>
          <pc:sldMk cId="108851354" sldId="270"/>
        </pc:sldMkLst>
        <pc:spChg chg="mod">
          <ac:chgData name="김정훈" userId="S::jeonghunkim@office.khu.ac.kr::149fd67c-e827-4e62-b2c9-b7a68097b2d4" providerId="AD" clId="Web-{315E42E5-0330-0F98-6399-339570E9BC12}" dt="2021-10-04T14:48:09.627" v="1083" actId="20577"/>
          <ac:spMkLst>
            <pc:docMk/>
            <pc:sldMk cId="108851354" sldId="270"/>
            <ac:spMk id="2" creationId="{14583EBB-5878-497C-A52D-1B92AFF1BF21}"/>
          </ac:spMkLst>
        </pc:spChg>
        <pc:spChg chg="del">
          <ac:chgData name="김정훈" userId="S::jeonghunkim@office.khu.ac.kr::149fd67c-e827-4e62-b2c9-b7a68097b2d4" providerId="AD" clId="Web-{315E42E5-0330-0F98-6399-339570E9BC12}" dt="2021-10-04T14:48:03.221" v="1081"/>
          <ac:spMkLst>
            <pc:docMk/>
            <pc:sldMk cId="108851354" sldId="270"/>
            <ac:spMk id="3" creationId="{5E68EF1A-4E2C-4B63-BBA9-9CA7C3CB2F13}"/>
          </ac:spMkLst>
        </pc:spChg>
        <pc:spChg chg="add mod">
          <ac:chgData name="김정훈" userId="S::jeonghunkim@office.khu.ac.kr::149fd67c-e827-4e62-b2c9-b7a68097b2d4" providerId="AD" clId="Web-{315E42E5-0330-0F98-6399-339570E9BC12}" dt="2021-10-04T14:50:43.381" v="1109" actId="1076"/>
          <ac:spMkLst>
            <pc:docMk/>
            <pc:sldMk cId="108851354" sldId="270"/>
            <ac:spMk id="10" creationId="{6FBCAFAF-CBB6-42FB-A46C-7B7A5967ED25}"/>
          </ac:spMkLst>
        </pc:spChg>
        <pc:spChg chg="add mod">
          <ac:chgData name="김정훈" userId="S::jeonghunkim@office.khu.ac.kr::149fd67c-e827-4e62-b2c9-b7a68097b2d4" providerId="AD" clId="Web-{315E42E5-0330-0F98-6399-339570E9BC12}" dt="2021-10-04T14:50:37.381" v="1106" actId="1076"/>
          <ac:spMkLst>
            <pc:docMk/>
            <pc:sldMk cId="108851354" sldId="270"/>
            <ac:spMk id="11" creationId="{2621CF96-24F6-4D6F-8E8C-F9F30FC27D96}"/>
          </ac:spMkLst>
        </pc:spChg>
        <pc:picChg chg="add del">
          <ac:chgData name="김정훈" userId="S::jeonghunkim@office.khu.ac.kr::149fd67c-e827-4e62-b2c9-b7a68097b2d4" providerId="AD" clId="Web-{315E42E5-0330-0F98-6399-339570E9BC12}" dt="2021-10-04T14:45:46.562" v="1077"/>
          <ac:picMkLst>
            <pc:docMk/>
            <pc:sldMk cId="108851354" sldId="270"/>
            <ac:picMk id="5" creationId="{1F57E7E0-0753-4EC4-BB76-9CDD9D86AD10}"/>
          </ac:picMkLst>
        </pc:picChg>
        <pc:picChg chg="add del mod">
          <ac:chgData name="김정훈" userId="S::jeonghunkim@office.khu.ac.kr::149fd67c-e827-4e62-b2c9-b7a68097b2d4" providerId="AD" clId="Web-{315E42E5-0330-0F98-6399-339570E9BC12}" dt="2021-10-04T14:45:55.469" v="1080"/>
          <ac:picMkLst>
            <pc:docMk/>
            <pc:sldMk cId="108851354" sldId="270"/>
            <ac:picMk id="7" creationId="{73974A65-0BA2-4A19-9BFE-2CA3F4E994C9}"/>
          </ac:picMkLst>
        </pc:picChg>
        <pc:picChg chg="add mod ord">
          <ac:chgData name="김정훈" userId="S::jeonghunkim@office.khu.ac.kr::149fd67c-e827-4e62-b2c9-b7a68097b2d4" providerId="AD" clId="Web-{315E42E5-0330-0F98-6399-339570E9BC12}" dt="2021-10-04T14:50:43.350" v="1107" actId="1076"/>
          <ac:picMkLst>
            <pc:docMk/>
            <pc:sldMk cId="108851354" sldId="270"/>
            <ac:picMk id="8" creationId="{BD289F5C-FBB9-40ED-8595-3AB4D6E44963}"/>
          </ac:picMkLst>
        </pc:picChg>
        <pc:picChg chg="add mod">
          <ac:chgData name="김정훈" userId="S::jeonghunkim@office.khu.ac.kr::149fd67c-e827-4e62-b2c9-b7a68097b2d4" providerId="AD" clId="Web-{315E42E5-0330-0F98-6399-339570E9BC12}" dt="2021-10-04T14:50:43.381" v="1108" actId="1076"/>
          <ac:picMkLst>
            <pc:docMk/>
            <pc:sldMk cId="108851354" sldId="270"/>
            <ac:picMk id="9" creationId="{07F06388-4C45-485A-ADC7-DFD78F2F5052}"/>
          </ac:picMkLst>
        </pc:picChg>
      </pc:sldChg>
      <pc:sldChg chg="addSp delSp modSp new del mod ord setBg">
        <pc:chgData name="김정훈" userId="S::jeonghunkim@office.khu.ac.kr::149fd67c-e827-4e62-b2c9-b7a68097b2d4" providerId="AD" clId="Web-{315E42E5-0330-0F98-6399-339570E9BC12}" dt="2021-10-04T14:52:23.937" v="1133"/>
        <pc:sldMkLst>
          <pc:docMk/>
          <pc:sldMk cId="3780954571" sldId="270"/>
        </pc:sldMkLst>
        <pc:spChg chg="mod">
          <ac:chgData name="김정훈" userId="S::jeonghunkim@office.khu.ac.kr::149fd67c-e827-4e62-b2c9-b7a68097b2d4" providerId="AD" clId="Web-{315E42E5-0330-0F98-6399-339570E9BC12}" dt="2021-10-04T14:52:18.406" v="1132" actId="20577"/>
          <ac:spMkLst>
            <pc:docMk/>
            <pc:sldMk cId="3780954571" sldId="270"/>
            <ac:spMk id="2" creationId="{61B3580A-1994-4BA6-8F96-4E72BA5A782A}"/>
          </ac:spMkLst>
        </pc:spChg>
        <pc:spChg chg="del">
          <ac:chgData name="김정훈" userId="S::jeonghunkim@office.khu.ac.kr::149fd67c-e827-4e62-b2c9-b7a68097b2d4" providerId="AD" clId="Web-{315E42E5-0330-0F98-6399-339570E9BC12}" dt="2021-10-04T14:52:12.920" v="1128"/>
          <ac:spMkLst>
            <pc:docMk/>
            <pc:sldMk cId="3780954571" sldId="270"/>
            <ac:spMk id="3" creationId="{15B5DBF1-AF0D-403C-A4D1-2A40D595C1AA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52:12.920" v="1128"/>
          <ac:spMkLst>
            <pc:docMk/>
            <pc:sldMk cId="3780954571" sldId="270"/>
            <ac:spMk id="8" creationId="{C27D7A02-907B-496F-BA7E-AA3780733CA7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52:12.920" v="1128"/>
          <ac:spMkLst>
            <pc:docMk/>
            <pc:sldMk cId="3780954571" sldId="270"/>
            <ac:spMk id="10" creationId="{0FBA5268-0AE7-4CAD-9537-D0EB09E76406}"/>
          </ac:spMkLst>
        </pc:spChg>
        <pc:spChg chg="add">
          <ac:chgData name="김정훈" userId="S::jeonghunkim@office.khu.ac.kr::149fd67c-e827-4e62-b2c9-b7a68097b2d4" providerId="AD" clId="Web-{315E42E5-0330-0F98-6399-339570E9BC12}" dt="2021-10-04T14:52:12.920" v="1128"/>
          <ac:spMkLst>
            <pc:docMk/>
            <pc:sldMk cId="3780954571" sldId="270"/>
            <ac:spMk id="12" creationId="{088D065B-39DA-4077-B9CF-E489CE4C0169}"/>
          </ac:spMkLst>
        </pc:spChg>
      </pc:sldChg>
      <pc:sldMasterChg chg="add del addSldLayout delSldLayout">
        <pc:chgData name="김정훈" userId="S::jeonghunkim@office.khu.ac.kr::149fd67c-e827-4e62-b2c9-b7a68097b2d4" providerId="AD" clId="Web-{315E42E5-0330-0F98-6399-339570E9BC12}" dt="2021-10-04T14:17:24.748" v="528"/>
        <pc:sldMasterMkLst>
          <pc:docMk/>
          <pc:sldMasterMk cId="3686743294" sldId="2147483648"/>
        </pc:sldMasterMkLst>
        <pc:sldLayoutChg chg="add del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686743294" sldId="2147483648"/>
            <pc:sldLayoutMk cId="346971665" sldId="2147483649"/>
          </pc:sldLayoutMkLst>
        </pc:sldLayoutChg>
        <pc:sldLayoutChg chg="add del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686743294" sldId="2147483648"/>
            <pc:sldLayoutMk cId="463982937" sldId="2147483650"/>
          </pc:sldLayoutMkLst>
        </pc:sldLayoutChg>
        <pc:sldLayoutChg chg="add del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686743294" sldId="2147483648"/>
            <pc:sldLayoutMk cId="2146234188" sldId="2147483651"/>
          </pc:sldLayoutMkLst>
        </pc:sldLayoutChg>
        <pc:sldLayoutChg chg="add del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686743294" sldId="2147483648"/>
            <pc:sldLayoutMk cId="62196340" sldId="2147483652"/>
          </pc:sldLayoutMkLst>
        </pc:sldLayoutChg>
        <pc:sldLayoutChg chg="add del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686743294" sldId="2147483648"/>
            <pc:sldLayoutMk cId="2923469982" sldId="2147483653"/>
          </pc:sldLayoutMkLst>
        </pc:sldLayoutChg>
        <pc:sldLayoutChg chg="add del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686743294" sldId="2147483648"/>
            <pc:sldLayoutMk cId="1130272583" sldId="2147483654"/>
          </pc:sldLayoutMkLst>
        </pc:sldLayoutChg>
        <pc:sldLayoutChg chg="add del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686743294" sldId="2147483648"/>
            <pc:sldLayoutMk cId="1945682316" sldId="2147483655"/>
          </pc:sldLayoutMkLst>
        </pc:sldLayoutChg>
        <pc:sldLayoutChg chg="add del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686743294" sldId="2147483648"/>
            <pc:sldLayoutMk cId="3419606053" sldId="2147483656"/>
          </pc:sldLayoutMkLst>
        </pc:sldLayoutChg>
        <pc:sldLayoutChg chg="add del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686743294" sldId="2147483648"/>
            <pc:sldLayoutMk cId="1416493134" sldId="2147483657"/>
          </pc:sldLayoutMkLst>
        </pc:sldLayoutChg>
        <pc:sldLayoutChg chg="add del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686743294" sldId="2147483648"/>
            <pc:sldLayoutMk cId="510513095" sldId="2147483658"/>
          </pc:sldLayoutMkLst>
        </pc:sldLayoutChg>
        <pc:sldLayoutChg chg="add del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del addSldLayout delSldLayout modSldLayout">
        <pc:chgData name="김정훈" userId="S::jeonghunkim@office.khu.ac.kr::149fd67c-e827-4e62-b2c9-b7a68097b2d4" providerId="AD" clId="Web-{315E42E5-0330-0F98-6399-339570E9BC12}" dt="2021-10-04T14:17:24.748" v="528"/>
        <pc:sldMasterMkLst>
          <pc:docMk/>
          <pc:sldMasterMk cId="3030272455" sldId="2147483660"/>
        </pc:sldMasterMkLst>
        <pc:sldLayoutChg chg="add del mod replId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030272455" sldId="2147483660"/>
            <pc:sldLayoutMk cId="1437708157" sldId="2147483661"/>
          </pc:sldLayoutMkLst>
        </pc:sldLayoutChg>
        <pc:sldLayoutChg chg="add del mod replId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030272455" sldId="2147483660"/>
            <pc:sldLayoutMk cId="4041286445" sldId="2147483662"/>
          </pc:sldLayoutMkLst>
        </pc:sldLayoutChg>
        <pc:sldLayoutChg chg="add del mod replId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030272455" sldId="2147483660"/>
            <pc:sldLayoutMk cId="2281594866" sldId="2147483663"/>
          </pc:sldLayoutMkLst>
        </pc:sldLayoutChg>
        <pc:sldLayoutChg chg="add del mod replId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030272455" sldId="2147483660"/>
            <pc:sldLayoutMk cId="3530472499" sldId="2147483664"/>
          </pc:sldLayoutMkLst>
        </pc:sldLayoutChg>
        <pc:sldLayoutChg chg="add del mod replId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030272455" sldId="2147483660"/>
            <pc:sldLayoutMk cId="3283831815" sldId="2147483665"/>
          </pc:sldLayoutMkLst>
        </pc:sldLayoutChg>
        <pc:sldLayoutChg chg="add del mod replId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030272455" sldId="2147483660"/>
            <pc:sldLayoutMk cId="1517790455" sldId="2147483666"/>
          </pc:sldLayoutMkLst>
        </pc:sldLayoutChg>
        <pc:sldLayoutChg chg="add del mod replId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030272455" sldId="2147483660"/>
            <pc:sldLayoutMk cId="2020373732" sldId="2147483667"/>
          </pc:sldLayoutMkLst>
        </pc:sldLayoutChg>
        <pc:sldLayoutChg chg="add del mod replId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030272455" sldId="2147483660"/>
            <pc:sldLayoutMk cId="1214603752" sldId="2147483668"/>
          </pc:sldLayoutMkLst>
        </pc:sldLayoutChg>
        <pc:sldLayoutChg chg="add del mod replId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030272455" sldId="2147483660"/>
            <pc:sldLayoutMk cId="1744312751" sldId="2147483669"/>
          </pc:sldLayoutMkLst>
        </pc:sldLayoutChg>
        <pc:sldLayoutChg chg="add del mod replId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030272455" sldId="2147483660"/>
            <pc:sldLayoutMk cId="3928765157" sldId="2147483670"/>
          </pc:sldLayoutMkLst>
        </pc:sldLayoutChg>
        <pc:sldLayoutChg chg="add del mod replId">
          <pc:chgData name="김정훈" userId="S::jeonghunkim@office.khu.ac.kr::149fd67c-e827-4e62-b2c9-b7a68097b2d4" providerId="AD" clId="Web-{315E42E5-0330-0F98-6399-339570E9BC12}" dt="2021-10-04T14:17:24.748" v="528"/>
          <pc:sldLayoutMkLst>
            <pc:docMk/>
            <pc:sldMasterMk cId="3030272455" sldId="2147483660"/>
            <pc:sldLayoutMk cId="655780857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기술 도면, 연필 및 공구가 놓인 책상">
            <a:extLst>
              <a:ext uri="{FF2B5EF4-FFF2-40B4-BE49-F238E27FC236}">
                <a16:creationId xmlns:a16="http://schemas.microsoft.com/office/drawing/2014/main" id="{EA3A9A10-DE44-46F6-BC20-4A1AA8DF9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4" t="23278" r="2761" b="-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>
                <a:ea typeface="맑은 고딕"/>
              </a:rPr>
              <a:t>디자인적 사고 - 사전조사</a:t>
            </a:r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dirty="0">
                <a:ea typeface="맑은 고딕"/>
              </a:rPr>
              <a:t>조 DTN</a:t>
            </a: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3BA78A-4656-4737-B66C-1DC91421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ko-KR" altLang="en-US">
                <a:ea typeface="맑은 고딕"/>
              </a:rPr>
              <a:t>API 활용방안</a:t>
            </a:r>
            <a:endParaRPr lang="ko-KR" altLang="en-US" dirty="0">
              <a:ea typeface="맑은 고딕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85D4F1-CEDB-4DF0-9F9F-7BA555E38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95" y="2876273"/>
            <a:ext cx="3593915" cy="11000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sz="2000">
                <a:ea typeface="+mn-lt"/>
                <a:cs typeface="+mn-lt"/>
              </a:rPr>
              <a:t>공공 데이터 포털에서 얻은 API를 파이썬으로 </a:t>
            </a:r>
            <a:r>
              <a:rPr lang="ko-KR" altLang="en-US" sz="2000">
                <a:ea typeface="+mn-lt"/>
                <a:cs typeface="+mn-lt"/>
              </a:rPr>
              <a:t>불러와 가공해서</a:t>
            </a:r>
            <a:r>
              <a:rPr lang="ko-KR" sz="2000" dirty="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활용</a:t>
            </a:r>
            <a:endParaRPr lang="ko-KR" sz="2000">
              <a:ea typeface="맑은 고딕"/>
            </a:endParaRPr>
          </a:p>
        </p:txBody>
      </p:sp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A13CBD58-8352-4F1F-96A4-AFEE1A5DF37F}"/>
              </a:ext>
            </a:extLst>
          </p:cNvPr>
          <p:cNvSpPr txBox="1">
            <a:spLocks/>
          </p:cNvSpPr>
          <p:nvPr/>
        </p:nvSpPr>
        <p:spPr>
          <a:xfrm>
            <a:off x="5455034" y="3214361"/>
            <a:ext cx="4958966" cy="24663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pic>
        <p:nvPicPr>
          <p:cNvPr id="14" name="그림 1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DE53D132-5E50-4D9F-98E1-C97DCD47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67" y="1002985"/>
            <a:ext cx="4363116" cy="4608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949C9F-A9CE-48BC-B073-C22CD195B4BD}"/>
              </a:ext>
            </a:extLst>
          </p:cNvPr>
          <p:cNvSpPr txBox="1"/>
          <p:nvPr/>
        </p:nvSpPr>
        <p:spPr>
          <a:xfrm>
            <a:off x="6724937" y="5678994"/>
            <a:ext cx="388353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dirty="0">
                <a:ea typeface="맑은 고딕"/>
              </a:rPr>
              <a:t>Δ ‘</a:t>
            </a:r>
            <a:r>
              <a:rPr lang="ko-KR" altLang="en-US" sz="1400" dirty="0">
                <a:ea typeface="맑은 고딕"/>
              </a:rPr>
              <a:t>공중화장실</a:t>
            </a:r>
            <a:r>
              <a:rPr lang="en-US" altLang="ko-KR" sz="1400" dirty="0">
                <a:ea typeface="맑은 고딕"/>
              </a:rPr>
              <a:t> </a:t>
            </a:r>
            <a:r>
              <a:rPr lang="ko-KR" altLang="en-US" sz="1400" dirty="0">
                <a:ea typeface="맑은 고딕"/>
              </a:rPr>
              <a:t>정보</a:t>
            </a:r>
            <a:r>
              <a:rPr lang="en-US" altLang="ko-KR" sz="1400" dirty="0">
                <a:ea typeface="맑은 고딕"/>
              </a:rPr>
              <a:t> </a:t>
            </a:r>
            <a:r>
              <a:rPr lang="ko-KR" altLang="en-US" sz="1400" dirty="0">
                <a:ea typeface="맑은 고딕"/>
              </a:rPr>
              <a:t>서비스</a:t>
            </a:r>
            <a:r>
              <a:rPr lang="en-US" altLang="ko-KR" sz="1400" dirty="0">
                <a:ea typeface="맑은 고딕"/>
              </a:rPr>
              <a:t>’ API </a:t>
            </a:r>
            <a:r>
              <a:rPr lang="en-US" altLang="ko-KR" sz="1400" dirty="0" err="1">
                <a:ea typeface="맑은 고딕"/>
              </a:rPr>
              <a:t>활용가이드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256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2A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827754B5-56C9-4162-B8D5-30BD72D3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259" y="940568"/>
            <a:ext cx="3125177" cy="2719598"/>
          </a:xfrm>
          <a:prstGeom prst="rect">
            <a:avLst/>
          </a:prstGeom>
        </p:spPr>
      </p:pic>
      <p:pic>
        <p:nvPicPr>
          <p:cNvPr id="8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6E6DA3C1-6C48-4E48-84DD-16BB3F73F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62" y="1074547"/>
            <a:ext cx="2444575" cy="50809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DE3A9B7-B4D1-4608-A248-36695F9C2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ko-KR" altLang="en-US" sz="2600">
                <a:solidFill>
                  <a:srgbClr val="FFFFFF"/>
                </a:solidFill>
                <a:ea typeface="맑은 고딕"/>
              </a:rPr>
              <a:t>기존의 </a:t>
            </a:r>
            <a:br>
              <a:rPr lang="ko-KR" altLang="en-US" sz="2600" dirty="0">
                <a:solidFill>
                  <a:srgbClr val="FFFFFF"/>
                </a:solidFill>
                <a:ea typeface="맑은 고딕"/>
              </a:rPr>
            </a:br>
            <a:r>
              <a:rPr lang="ko-KR" altLang="en-US" sz="2600">
                <a:solidFill>
                  <a:srgbClr val="FFFFFF"/>
                </a:solidFill>
                <a:ea typeface="맑은 고딕"/>
              </a:rPr>
              <a:t>공중화장실 </a:t>
            </a:r>
            <a:r>
              <a:rPr lang="ko-KR" altLang="en-US" sz="2600" dirty="0">
                <a:solidFill>
                  <a:srgbClr val="FFFFFF"/>
                </a:solidFill>
                <a:ea typeface="맑은 고딕"/>
              </a:rPr>
              <a:t>앱</a:t>
            </a: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05100EA-128B-41C1-A7DD-70B445B6E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22" y="3665973"/>
            <a:ext cx="2910673" cy="25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5DDFE7-9643-403F-8DD4-CA5679ED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9088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/>
              <a:t>1. Flush – </a:t>
            </a:r>
            <a:r>
              <a:rPr lang="ko-KR" altLang="en-US" sz="3200"/>
              <a:t>공중화장실 찾기 앱</a:t>
            </a:r>
            <a:endParaRPr lang="en-US" altLang="ko-KR" sz="32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1CF35-3AE4-43D7-BEFB-46B005EB49AF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맑은 고딕"/>
              </a:rPr>
              <a:t>지도에 공중화장실 위치 표시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맑은 고딕"/>
              </a:rPr>
              <a:t>오프라인 액세스 가능</a:t>
            </a:r>
            <a:endParaRPr lang="en-US" altLang="ko-KR" sz="1400" dirty="0"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맑은 고딕"/>
              </a:rPr>
              <a:t>화장실까지 최단경로 표시</a:t>
            </a:r>
            <a:endParaRPr lang="en-US" altLang="ko-KR" sz="1400" dirty="0"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맑은 고딕"/>
              </a:rPr>
              <a:t>화장실 위치 추가 가능</a:t>
            </a:r>
            <a:endParaRPr lang="en-US" altLang="ko-KR" sz="1400" dirty="0"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맑은 고딕"/>
              </a:rPr>
              <a:t>근처 화장실 찾기 가능</a:t>
            </a:r>
            <a:endParaRPr lang="en-US" altLang="ko-KR" sz="1400" dirty="0"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pic>
        <p:nvPicPr>
          <p:cNvPr id="5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D6B17E5A-26F0-4B6E-9B7D-F057CE57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365" y="2729397"/>
            <a:ext cx="3914454" cy="3483864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EE7B2CD-7BF0-409E-B744-6312C7FA5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066" y="2729396"/>
            <a:ext cx="4172292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9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5DDFE7-9643-403F-8DD4-CA5679ED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800" kern="1200" dirty="0">
                <a:latin typeface="+mj-lt"/>
                <a:ea typeface="맑은 고딕"/>
                <a:cs typeface="+mj-cs"/>
              </a:rPr>
              <a:t>2. </a:t>
            </a:r>
            <a:r>
              <a:rPr lang="en-US" sz="2800" dirty="0">
                <a:ea typeface="+mj-lt"/>
                <a:cs typeface="+mj-lt"/>
              </a:rPr>
              <a:t>Toilet Finder</a:t>
            </a:r>
            <a:endParaRPr lang="ko-KR" alt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1CF35-3AE4-43D7-BEFB-46B005EB49AF}"/>
              </a:ext>
            </a:extLst>
          </p:cNvPr>
          <p:cNvSpPr txBox="1"/>
          <p:nvPr/>
        </p:nvSpPr>
        <p:spPr>
          <a:xfrm>
            <a:off x="531424" y="2311485"/>
            <a:ext cx="4031867" cy="3560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 latinLnBrk="0"/>
            <a:endParaRPr lang="ko-KR" sz="1700" dirty="0">
              <a:ea typeface="맑은 고딕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700" dirty="0">
                <a:ea typeface="+mn-lt"/>
                <a:cs typeface="+mn-lt"/>
              </a:rPr>
              <a:t> </a:t>
            </a:r>
            <a:r>
              <a:rPr lang="ko-KR" sz="1700" dirty="0">
                <a:ea typeface="+mn-lt"/>
                <a:cs typeface="+mn-lt"/>
              </a:rPr>
              <a:t>커뮤니티 기능이 있음</a:t>
            </a:r>
            <a:endParaRPr lang="ko-KR" altLang="en-US" sz="17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ko-KR" sz="1700" dirty="0">
              <a:ea typeface="맑은 고딕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700" dirty="0">
                <a:ea typeface="+mn-lt"/>
                <a:cs typeface="+mn-lt"/>
              </a:rPr>
              <a:t> </a:t>
            </a:r>
            <a:r>
              <a:rPr lang="ko-KR" sz="1700" dirty="0">
                <a:ea typeface="+mn-lt"/>
                <a:cs typeface="+mn-lt"/>
              </a:rPr>
              <a:t>장애인 화장실 유무</a:t>
            </a:r>
            <a:endParaRPr lang="ko-KR" dirty="0">
              <a:ea typeface="맑은 고딕" panose="020B0503020000020004" pitchFamily="34" charset="-127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ko-KR" sz="17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700" dirty="0">
                <a:ea typeface="+mn-lt"/>
                <a:cs typeface="+mn-lt"/>
              </a:rPr>
              <a:t> 유료 화장실 표시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ko-KR" altLang="en-US" sz="17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sz="1700" dirty="0">
                <a:ea typeface="+mn-lt"/>
                <a:cs typeface="+mn-lt"/>
              </a:rPr>
              <a:t> </a:t>
            </a:r>
            <a:r>
              <a:rPr lang="ko-KR" sz="1700" dirty="0" err="1">
                <a:ea typeface="+mn-lt"/>
                <a:cs typeface="+mn-lt"/>
              </a:rPr>
              <a:t>별점</a:t>
            </a:r>
            <a:r>
              <a:rPr lang="ko-KR" sz="1700" dirty="0">
                <a:ea typeface="+mn-lt"/>
                <a:cs typeface="+mn-lt"/>
              </a:rPr>
              <a:t> 기능</a:t>
            </a:r>
            <a:endParaRPr lang="ko-KR" dirty="0">
              <a:ea typeface="맑은 고딕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ko-KR" sz="17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700" dirty="0">
                <a:ea typeface="+mn-lt"/>
                <a:cs typeface="+mn-lt"/>
              </a:rPr>
              <a:t> </a:t>
            </a:r>
            <a:r>
              <a:rPr lang="ko-KR" altLang="en-US" sz="1700" dirty="0" err="1">
                <a:ea typeface="+mn-lt"/>
                <a:cs typeface="+mn-lt"/>
              </a:rPr>
              <a:t>외국앱이라</a:t>
            </a:r>
            <a:r>
              <a:rPr lang="ko-KR" altLang="en-US" sz="1700" dirty="0">
                <a:ea typeface="+mn-lt"/>
                <a:cs typeface="+mn-lt"/>
              </a:rPr>
              <a:t> 한국 화장실에 대한 정보가 부족</a:t>
            </a:r>
            <a:endParaRPr lang="ko-KR" altLang="en-US" sz="1700" dirty="0">
              <a:ea typeface="맑은 고딕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ko-KR" altLang="en-US" sz="1700" dirty="0">
              <a:ea typeface="맑은 고딕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700" dirty="0">
                <a:ea typeface="맑은 고딕" panose="020F0502020204030204"/>
              </a:rPr>
              <a:t> 한국에서 사용하기엔 어려움이 있음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ea typeface="맑은 고딕" panose="020F0502020204030204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700"/>
          </a:p>
        </p:txBody>
      </p:sp>
      <p:pic>
        <p:nvPicPr>
          <p:cNvPr id="3" name="그림 6">
            <a:extLst>
              <a:ext uri="{FF2B5EF4-FFF2-40B4-BE49-F238E27FC236}">
                <a16:creationId xmlns:a16="http://schemas.microsoft.com/office/drawing/2014/main" id="{4687E640-81E5-432E-9842-2913F5FE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890717"/>
            <a:ext cx="6656832" cy="49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2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5DDFE7-9643-403F-8DD4-CA5679ED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800"/>
              <a:t>3. PooPee – </a:t>
            </a:r>
            <a:r>
              <a:rPr lang="ko-KR" altLang="en-US" sz="2800"/>
              <a:t>화장실 찾기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DB9B0871-E80D-44E0-A5C7-8317E7C1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163" y="365760"/>
            <a:ext cx="1774468" cy="3639935"/>
          </a:xfrm>
          <a:prstGeom prst="rect">
            <a:avLst/>
          </a:prstGeom>
        </p:spPr>
      </p:pic>
      <p:pic>
        <p:nvPicPr>
          <p:cNvPr id="9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43231E09-8FB4-4C57-829E-1382E278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089" y="365759"/>
            <a:ext cx="1774164" cy="3639312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81DEDA40-4568-4F2E-90DC-88521422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140" y="613326"/>
            <a:ext cx="3584448" cy="31274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1CF35-3AE4-43D7-BEFB-46B005EB49AF}"/>
              </a:ext>
            </a:extLst>
          </p:cNvPr>
          <p:cNvSpPr txBox="1"/>
          <p:nvPr/>
        </p:nvSpPr>
        <p:spPr>
          <a:xfrm>
            <a:off x="4562077" y="4658316"/>
            <a:ext cx="6860184" cy="16459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ea typeface="+mn-lt"/>
                <a:cs typeface="+mn-lt"/>
              </a:rPr>
              <a:t>지도에 공중화장실 위치 표시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ea typeface="+mn-lt"/>
                <a:cs typeface="+mn-lt"/>
              </a:rPr>
              <a:t>화장실 위치 추가 가능</a:t>
            </a:r>
            <a:endParaRPr lang="en-US" altLang="en-US" sz="1700">
              <a:ea typeface="+mn-lt"/>
              <a:cs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ea typeface="+mn-lt"/>
                <a:cs typeface="+mn-lt"/>
              </a:rPr>
              <a:t>화장실에 대한 상세 설명 추가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dirty="0" err="1">
                <a:ea typeface="+mn-lt"/>
                <a:cs typeface="+mn-lt"/>
              </a:rPr>
              <a:t>별점과</a:t>
            </a:r>
            <a:r>
              <a:rPr lang="ko-KR" altLang="en-US" sz="1700" dirty="0">
                <a:ea typeface="+mn-lt"/>
                <a:cs typeface="+mn-lt"/>
              </a:rPr>
              <a:t> 댓글 기능</a:t>
            </a:r>
            <a:endParaRPr lang="ko-KR" altLang="en-US" sz="1700" dirty="0"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700"/>
          </a:p>
        </p:txBody>
      </p:sp>
    </p:spTree>
    <p:extLst>
      <p:ext uri="{BB962C8B-B14F-4D97-AF65-F5344CB8AC3E}">
        <p14:creationId xmlns:p14="http://schemas.microsoft.com/office/powerpoint/2010/main" val="8169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5DDFE7-9643-403F-8DD4-CA5679ED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400" kern="1200" dirty="0">
                <a:latin typeface="+mj-lt"/>
                <a:ea typeface="맑은 고딕"/>
                <a:cs typeface="+mj-cs"/>
              </a:rPr>
              <a:t>4. </a:t>
            </a:r>
            <a:r>
              <a:rPr lang="ko-KR" altLang="en-US" sz="2400" kern="1200" dirty="0">
                <a:latin typeface="+mj-lt"/>
                <a:ea typeface="맑은 고딕"/>
                <a:cs typeface="+mj-cs"/>
              </a:rPr>
              <a:t>전국 화장실 정보</a:t>
            </a:r>
            <a:endParaRPr lang="en-US" altLang="ko-KR" sz="2400" kern="1200" dirty="0">
              <a:ea typeface="맑은 고딕"/>
            </a:endParaRPr>
          </a:p>
        </p:txBody>
      </p:sp>
      <p:pic>
        <p:nvPicPr>
          <p:cNvPr id="3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F0292742-9645-453C-BC7F-367F41E6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0" y="1535287"/>
            <a:ext cx="4582025" cy="399666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1CF35-3AE4-43D7-BEFB-46B005EB49AF}"/>
              </a:ext>
            </a:extLst>
          </p:cNvPr>
          <p:cNvSpPr txBox="1"/>
          <p:nvPr/>
        </p:nvSpPr>
        <p:spPr>
          <a:xfrm>
            <a:off x="7955279" y="2252870"/>
            <a:ext cx="3387847" cy="9611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/>
              <a:t>앞선 </a:t>
            </a:r>
            <a:r>
              <a:rPr lang="en-US" altLang="ko-KR" sz="1700"/>
              <a:t>PooPee </a:t>
            </a:r>
            <a:r>
              <a:rPr lang="ko-KR" altLang="en-US" sz="1700"/>
              <a:t>앱과 기능이 거의 같지만 화장실 추가가 없음</a:t>
            </a:r>
            <a:endParaRPr lang="en-US" altLang="ko-KR" sz="170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70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0D0BBD9-41CE-4E3C-969F-6BA010167D2D}"/>
              </a:ext>
            </a:extLst>
          </p:cNvPr>
          <p:cNvSpPr txBox="1">
            <a:spLocks/>
          </p:cNvSpPr>
          <p:nvPr/>
        </p:nvSpPr>
        <p:spPr>
          <a:xfrm>
            <a:off x="7940208" y="3023459"/>
            <a:ext cx="340459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400" dirty="0">
                <a:ea typeface="맑은 고딕"/>
              </a:rPr>
              <a:t> 5. </a:t>
            </a:r>
            <a:r>
              <a:rPr lang="ko-KR" altLang="en-US" sz="2400" dirty="0">
                <a:ea typeface="맑은 고딕"/>
              </a:rPr>
              <a:t>서울 공중화상실</a:t>
            </a:r>
            <a:endParaRPr lang="en-US" altLang="ko-KR" sz="2400" dirty="0"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85D22-5A83-4D35-868D-1D8D28E80CE8}"/>
              </a:ext>
            </a:extLst>
          </p:cNvPr>
          <p:cNvSpPr txBox="1"/>
          <p:nvPr/>
        </p:nvSpPr>
        <p:spPr>
          <a:xfrm>
            <a:off x="7946905" y="3969463"/>
            <a:ext cx="3387847" cy="9611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indent="-28575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ea typeface="+mn-lt"/>
                <a:cs typeface="+mn-lt"/>
              </a:rPr>
              <a:t>현재 </a:t>
            </a:r>
            <a:r>
              <a:rPr lang="ko-KR" sz="1700" dirty="0">
                <a:ea typeface="+mn-lt"/>
                <a:cs typeface="+mn-lt"/>
              </a:rPr>
              <a:t>위치에서 가장 가까운 화장실을 자동으로 </a:t>
            </a:r>
            <a:r>
              <a:rPr lang="ko-KR" sz="1700" dirty="0" err="1">
                <a:ea typeface="+mn-lt"/>
                <a:cs typeface="+mn-lt"/>
              </a:rPr>
              <a:t>찾아줌</a:t>
            </a:r>
            <a:endParaRPr lang="en-US" altLang="ko-KR" sz="1700" dirty="0" err="1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700">
              <a:ea typeface="맑은 고딕" panose="020B0503020000020004" pitchFamily="34" charset="-127"/>
            </a:endParaRPr>
          </a:p>
        </p:txBody>
      </p:sp>
      <p:pic>
        <p:nvPicPr>
          <p:cNvPr id="7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D6CEB1B0-34A3-4F36-8B06-FB74D386F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62" y="1539072"/>
            <a:ext cx="18991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51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95CE30-EAD5-4984-A027-5362CC20B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기존앱의 문제점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FD266C-0B92-4CE4-84A8-036A8090A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sz="20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커뮤니티 등의 기능이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부족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34" charset="-127"/>
              <a:cs typeface="+mn-lt"/>
            </a:endParaRPr>
          </a:p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별점의 가시성 부족</a:t>
            </a:r>
          </a:p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화장실에 대한 평가가 댓글 작성만 있음</a:t>
            </a:r>
            <a:endParaRPr lang="ko-KR" sz="200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-&gt; 청결과 같이 평가할 수 있는 요소를 만들어 쉽게 평가가 가능하고 사용자가 한눈에 확인할 수 있도록 제작</a:t>
            </a:r>
          </a:p>
          <a:p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2698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3" descr="지도의 핀">
            <a:extLst>
              <a:ext uri="{FF2B5EF4-FFF2-40B4-BE49-F238E27FC236}">
                <a16:creationId xmlns:a16="http://schemas.microsoft.com/office/drawing/2014/main" id="{9C9DCB4C-6DED-4AE8-BAB2-992B4D46C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28" r="26080" b="-2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6" name="Picture 12" descr="군중 속의 한 명">
            <a:extLst>
              <a:ext uri="{FF2B5EF4-FFF2-40B4-BE49-F238E27FC236}">
                <a16:creationId xmlns:a16="http://schemas.microsoft.com/office/drawing/2014/main" id="{81862C03-647C-4F7B-BB64-4367E9B40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8" r="29750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3" name="Freeform: Shape 16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8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E7E593-81B6-4939-87A9-86C43491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ko-KR" altLang="en-US" sz="2800">
                <a:ea typeface="맑은 고딕"/>
              </a:rPr>
              <a:t>주제</a:t>
            </a:r>
            <a:endParaRPr lang="ko-KR" altLang="en-US" sz="2800"/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E745853-6E35-4171-A26C-439D7441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171"/>
            <a:ext cx="2804504" cy="3918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800">
                <a:ea typeface="맑은 고딕"/>
              </a:rPr>
              <a:t>커뮤니티 앱</a:t>
            </a:r>
            <a:endParaRPr lang="ko-KR"/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비슷한 취미를 가진 사람</a:t>
            </a:r>
            <a:r>
              <a:rPr lang="ko-KR" altLang="en-US" sz="1800">
                <a:ea typeface="맑은 고딕"/>
              </a:rPr>
              <a:t>들끼리 만날수 있도록 하는 앱</a:t>
            </a:r>
            <a:endParaRPr lang="ko-KR" altLang="en-US" sz="1800" dirty="0">
              <a:ea typeface="맑은 고딕"/>
            </a:endParaRPr>
          </a:p>
          <a:p>
            <a:endParaRPr lang="ko-KR" altLang="en-US" sz="1800" dirty="0">
              <a:ea typeface="맑은 고딕"/>
            </a:endParaRPr>
          </a:p>
          <a:p>
            <a:r>
              <a:rPr lang="ko-KR" altLang="en-US" sz="1800">
                <a:ea typeface="맑은 고딕"/>
              </a:rPr>
              <a:t>공중화장실 앱</a:t>
            </a: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주변의 화장실을 표시</a:t>
            </a:r>
            <a:r>
              <a:rPr lang="ko-KR" altLang="en-US" sz="1800">
                <a:ea typeface="맑은 고딕"/>
              </a:rPr>
              <a:t>해 평가가 좋은 곳을 갈 수 있게 하는 앱</a:t>
            </a:r>
            <a:endParaRPr lang="ko-KR" altLang="en-US" sz="18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912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군중 속의 한 명">
            <a:extLst>
              <a:ext uri="{FF2B5EF4-FFF2-40B4-BE49-F238E27FC236}">
                <a16:creationId xmlns:a16="http://schemas.microsoft.com/office/drawing/2014/main" id="{4E13CE70-7B77-4DC2-8A66-912B55CF5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8" r="13812" b="575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DFD8EE-5202-4DE7-9800-D46BA5B4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4800">
                <a:ea typeface="맑은 고딕"/>
              </a:rPr>
              <a:t>커뮤니티 앱</a:t>
            </a:r>
            <a:endParaRPr lang="ko-KR" altLang="en-US" sz="4800" dirty="0">
              <a:ea typeface="맑은 고딕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993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1A8B9-38A6-401C-9793-296F7EC6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ko-KR" altLang="en-US" sz="2800">
                <a:ea typeface="맑은 고딕"/>
              </a:rPr>
              <a:t>커뮤니티 &amp; 메신저</a:t>
            </a:r>
            <a:endParaRPr lang="ko-KR" altLang="en-US" sz="2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78945372-DB84-4311-BC48-EEBC2148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ko-KR" altLang="en-US" sz="1800">
                <a:ea typeface="맑은 고딕"/>
              </a:rPr>
              <a:t>국내에서는 카카오톡의 사용이 압도적</a:t>
            </a:r>
          </a:p>
          <a:p>
            <a:r>
              <a:rPr lang="ko-KR" altLang="en-US" sz="1800">
                <a:ea typeface="맑은 고딕"/>
              </a:rPr>
              <a:t>세계적으로는 페이스북, 유튜브, WhatsApp, 인스타그램 등</a:t>
            </a:r>
          </a:p>
          <a:p>
            <a:r>
              <a:rPr lang="ko-KR" altLang="en-US" sz="1800">
                <a:ea typeface="맑은 고딕"/>
              </a:rPr>
              <a:t>국내 커뮤니티는 디시인사이드, 에펨코리아, 일간베스트</a:t>
            </a:r>
            <a:endParaRPr lang="ko-KR" altLang="en-US" sz="1800" dirty="0">
              <a:ea typeface="맑은 고딕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2798DE39-1F9B-4473-837D-C72FD742F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" y="2381492"/>
            <a:ext cx="4011051" cy="4081997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6FA22225-5534-43F8-8C30-1A5492F7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43" y="2931254"/>
            <a:ext cx="4027133" cy="2989727"/>
          </a:xfrm>
          <a:prstGeom prst="rect">
            <a:avLst/>
          </a:prstGeom>
        </p:spPr>
      </p:pic>
      <p:pic>
        <p:nvPicPr>
          <p:cNvPr id="7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ADD8751F-413A-409E-A40F-EF9394A84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329" y="3055639"/>
            <a:ext cx="4099704" cy="27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46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98631-BE8D-4DC6-9DF3-5B786B52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3732894"/>
            <a:ext cx="5059245" cy="761271"/>
          </a:xfrm>
        </p:spPr>
        <p:txBody>
          <a:bodyPr>
            <a:normAutofit/>
          </a:bodyPr>
          <a:lstStyle/>
          <a:p>
            <a:r>
              <a:rPr lang="ko-KR" altLang="en-US" sz="3200">
                <a:ea typeface="맑은 고딕"/>
              </a:rPr>
              <a:t>음악/영상 플랫폼 종류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EECF78C-1048-456C-88A0-441412321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292608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B291CAB8-58D5-4B01-B4B4-AD53A1E19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22" r="34784"/>
          <a:stretch/>
        </p:blipFill>
        <p:spPr>
          <a:xfrm>
            <a:off x="-6" y="457200"/>
            <a:ext cx="1598364" cy="2852928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71900" y="0"/>
                </a:moveTo>
                <a:cubicBezTo>
                  <a:pt x="959714" y="0"/>
                  <a:pt x="1598364" y="638650"/>
                  <a:pt x="1598364" y="1426464"/>
                </a:cubicBezTo>
                <a:cubicBezTo>
                  <a:pt x="1598364" y="2214278"/>
                  <a:pt x="959714" y="2852928"/>
                  <a:pt x="171900" y="2852928"/>
                </a:cubicBezTo>
                <a:cubicBezTo>
                  <a:pt x="122662" y="2852928"/>
                  <a:pt x="74006" y="2850433"/>
                  <a:pt x="26052" y="2845563"/>
                </a:cubicBezTo>
                <a:lnTo>
                  <a:pt x="0" y="2841587"/>
                </a:lnTo>
                <a:lnTo>
                  <a:pt x="0" y="11341"/>
                </a:lnTo>
                <a:lnTo>
                  <a:pt x="26052" y="7365"/>
                </a:lnTo>
                <a:cubicBezTo>
                  <a:pt x="74006" y="2495"/>
                  <a:pt x="122662" y="0"/>
                  <a:pt x="171900" y="0"/>
                </a:cubicBez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4C8155D-EBB3-4B50-B945-2D47A2C5C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8307" y="2926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D9B181E2-A553-4CC6-AEBA-7B34BADE0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58" r="29393" b="2"/>
          <a:stretch/>
        </p:blipFill>
        <p:spPr>
          <a:xfrm>
            <a:off x="2142899" y="4572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E99A833-6C48-4919-98F7-4D15C7369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5776" y="2926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68B41C0-70CD-463F-A021-10AF2CD9C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540368" y="4572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F523106-7311-45AB-A97A-9BE6E22AC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3245" y="302170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1D8B0BC5-81F7-4DF6-B2DA-6C72EAFE37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" r="69660" b="-2"/>
          <a:stretch/>
        </p:blipFill>
        <p:spPr>
          <a:xfrm>
            <a:off x="8937837" y="466762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4C93EC-8690-4189-860F-6A7B3C34F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4632225"/>
            <a:ext cx="5059245" cy="1492796"/>
          </a:xfrm>
        </p:spPr>
        <p:txBody>
          <a:bodyPr anchor="t">
            <a:normAutofit/>
          </a:bodyPr>
          <a:lstStyle/>
          <a:p>
            <a:r>
              <a:rPr lang="ko-KR" altLang="en-US" sz="1800">
                <a:ea typeface="맑은 고딕"/>
              </a:rPr>
              <a:t>사람들이 음악/영상 을 시청하기 위해 이용하는 플랫폼</a:t>
            </a:r>
          </a:p>
          <a:p>
            <a:r>
              <a:rPr lang="ko-KR" altLang="en-US" sz="1800">
                <a:ea typeface="맑은 고딕"/>
              </a:rPr>
              <a:t>음악 - 멜론, 지니, 유튜브 뮤직</a:t>
            </a:r>
          </a:p>
          <a:p>
            <a:r>
              <a:rPr lang="ko-KR" altLang="en-US" sz="1800">
                <a:ea typeface="맑은 고딕"/>
              </a:rPr>
              <a:t>영화/드라마 - 넷플릭스, 웨이브, 왓챠</a:t>
            </a:r>
            <a:endParaRPr lang="ko-KR" altLang="en-US" sz="1800" dirty="0">
              <a:ea typeface="맑은 고딕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1CFE70-2BD5-4661-8AF9-D097E65E7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9027" y="338505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47386300-B6B1-4B11-A49D-0F6606D472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45" r="23687" b="-3"/>
          <a:stretch/>
        </p:blipFill>
        <p:spPr>
          <a:xfrm>
            <a:off x="7223619" y="354965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6B4445-DDB3-4971-8FBA-4DCAF08C0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429044" y="3319690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FDE2A9BE-D7A9-4765-AD25-C164C3E5B3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363" r="38145" b="-3"/>
          <a:stretch/>
        </p:blipFill>
        <p:spPr>
          <a:xfrm>
            <a:off x="10593636" y="3484282"/>
            <a:ext cx="1598364" cy="2852928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426464" y="0"/>
                </a:moveTo>
                <a:cubicBezTo>
                  <a:pt x="1475702" y="0"/>
                  <a:pt x="1524358" y="2495"/>
                  <a:pt x="1572312" y="7365"/>
                </a:cubicBezTo>
                <a:lnTo>
                  <a:pt x="1598364" y="11341"/>
                </a:lnTo>
                <a:lnTo>
                  <a:pt x="1598364" y="2841587"/>
                </a:lnTo>
                <a:lnTo>
                  <a:pt x="1572312" y="2845563"/>
                </a:lnTo>
                <a:cubicBezTo>
                  <a:pt x="1524358" y="2850433"/>
                  <a:pt x="1475702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9789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E6D5C5-FD22-4CF8-BBAD-055F908E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/>
              <a:t>플랫폼 점유율</a:t>
            </a:r>
            <a:endParaRPr lang="en-US" altLang="ko-KR" sz="40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12" name="그림 12">
            <a:extLst>
              <a:ext uri="{FF2B5EF4-FFF2-40B4-BE49-F238E27FC236}">
                <a16:creationId xmlns:a16="http://schemas.microsoft.com/office/drawing/2014/main" id="{BFEBD05F-51CE-4BA3-B7FA-0CD0D2DCF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550873"/>
            <a:ext cx="5596128" cy="3273733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30E238CF-B8E8-4292-B950-41864A430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557868"/>
            <a:ext cx="5596128" cy="325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62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지도의 핀">
            <a:extLst>
              <a:ext uri="{FF2B5EF4-FFF2-40B4-BE49-F238E27FC236}">
                <a16:creationId xmlns:a16="http://schemas.microsoft.com/office/drawing/2014/main" id="{3944B285-F755-4033-9A82-9BEC399B0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" t="9090" r="22399" b="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BEF6B5-B150-47FF-A5FE-1ADF1D4E4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4800">
                <a:ea typeface="맑은 고딕"/>
              </a:rPr>
              <a:t>공중화장실 앱</a:t>
            </a:r>
            <a:endParaRPr lang="ko-KR" altLang="en-US" sz="4800" dirty="0">
              <a:ea typeface="맑은 고딕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926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3BA78A-4656-4737-B66C-1DC91421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공중화장실 </a:t>
            </a:r>
            <a:r>
              <a:rPr lang="en-US" altLang="ko-KR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CE2E07-3B12-428E-A4D4-F8AA9B7CA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1413418"/>
            <a:ext cx="8426823" cy="3975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검색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결과</a:t>
            </a: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공공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포털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</a:t>
            </a: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건의</a:t>
            </a: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API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찾아낼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있었다</a:t>
            </a: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293C64-8A28-4622-9BD7-952F1ADD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47" y="2354239"/>
            <a:ext cx="1067050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5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3BA78A-4656-4737-B66C-1DC91421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ko-KR" altLang="en-US">
                <a:ea typeface="맑은 고딕"/>
              </a:rPr>
              <a:t>공중화장실 API</a:t>
            </a:r>
            <a:endParaRPr lang="ko-KR" altLang="en-US" dirty="0">
              <a:ea typeface="맑은 고딕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85D4F1-CEDB-4DF0-9F9F-7BA555E38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3214361"/>
            <a:ext cx="4958966" cy="2466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sz="2000">
                <a:ea typeface="+mn-lt"/>
                <a:cs typeface="+mn-lt"/>
              </a:rPr>
              <a:t>API를 활용하기 위해서 승인 과정을 거쳐야 하지만, 심의 여부가 ‘자동승인’이므로, 승인 신청만 하면 바로 API를 사용할 수 있다.</a:t>
            </a:r>
            <a:endParaRPr lang="ko-KR" altLang="en-US" sz="2000"/>
          </a:p>
          <a:p>
            <a:endParaRPr lang="ko-KR" altLang="en-US" sz="2000" dirty="0">
              <a:ea typeface="맑은 고딕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26BC308-6245-4B5C-BA1A-403676BA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22" y="2184914"/>
            <a:ext cx="4255995" cy="3755915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8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디자인적 사고 - 사전조사</vt:lpstr>
      <vt:lpstr>주제</vt:lpstr>
      <vt:lpstr>커뮤니티 앱</vt:lpstr>
      <vt:lpstr>커뮤니티 &amp; 메신저</vt:lpstr>
      <vt:lpstr>음악/영상 플랫폼 종류</vt:lpstr>
      <vt:lpstr>플랫폼 점유율</vt:lpstr>
      <vt:lpstr>공중화장실 앱</vt:lpstr>
      <vt:lpstr>공중화장실 API</vt:lpstr>
      <vt:lpstr>공중화장실 API</vt:lpstr>
      <vt:lpstr>API 활용방안</vt:lpstr>
      <vt:lpstr>기존의  공중화장실 앱</vt:lpstr>
      <vt:lpstr>1. Flush – 공중화장실 찾기 앱</vt:lpstr>
      <vt:lpstr>2. Toilet Finder</vt:lpstr>
      <vt:lpstr>3. PooPee – 화장실 찾기</vt:lpstr>
      <vt:lpstr>4. 전국 화장실 정보</vt:lpstr>
      <vt:lpstr>기존앱의 문제점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492</cp:revision>
  <dcterms:created xsi:type="dcterms:W3CDTF">2021-10-04T09:09:05Z</dcterms:created>
  <dcterms:modified xsi:type="dcterms:W3CDTF">2021-10-04T15:57:35Z</dcterms:modified>
</cp:coreProperties>
</file>